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58" r:id="rId4"/>
  </p:sldMasterIdLst>
  <p:notesMasterIdLst>
    <p:notesMasterId r:id="rId24"/>
  </p:notesMasterIdLst>
  <p:handoutMasterIdLst>
    <p:handoutMasterId r:id="rId25"/>
  </p:handoutMasterIdLst>
  <p:sldIdLst>
    <p:sldId id="350" r:id="rId5"/>
    <p:sldId id="352" r:id="rId6"/>
    <p:sldId id="361" r:id="rId7"/>
    <p:sldId id="334" r:id="rId8"/>
    <p:sldId id="363" r:id="rId9"/>
    <p:sldId id="367" r:id="rId10"/>
    <p:sldId id="366" r:id="rId11"/>
    <p:sldId id="362" r:id="rId12"/>
    <p:sldId id="369" r:id="rId13"/>
    <p:sldId id="370" r:id="rId14"/>
    <p:sldId id="371" r:id="rId15"/>
    <p:sldId id="368" r:id="rId16"/>
    <p:sldId id="354" r:id="rId17"/>
    <p:sldId id="372" r:id="rId18"/>
    <p:sldId id="356" r:id="rId19"/>
    <p:sldId id="373" r:id="rId20"/>
    <p:sldId id="357" r:id="rId21"/>
    <p:sldId id="364" r:id="rId22"/>
    <p:sldId id="343" r:id="rId23"/>
  </p:sldIdLst>
  <p:sldSz cx="12192000"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eu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D03447BB-5D67-496B-8E87-E561075AD55C}" styleName="Style foncé 1 - Accentuation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676" autoAdjust="0"/>
    <p:restoredTop sz="95226" autoAdjust="0"/>
  </p:normalViewPr>
  <p:slideViewPr>
    <p:cSldViewPr snapToGrid="0">
      <p:cViewPr>
        <p:scale>
          <a:sx n="100" d="100"/>
          <a:sy n="100" d="100"/>
        </p:scale>
        <p:origin x="72" y="-678"/>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88" d="100"/>
          <a:sy n="88" d="100"/>
        </p:scale>
        <p:origin x="3816"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395B66E5-15AA-4745-8A67-3CE257BEE3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a:p>
        </p:txBody>
      </p:sp>
      <p:sp>
        <p:nvSpPr>
          <p:cNvPr id="4" name="Espace réservé du pied de page 3">
            <a:extLst>
              <a:ext uri="{FF2B5EF4-FFF2-40B4-BE49-F238E27FC236}">
                <a16:creationId xmlns:a16="http://schemas.microsoft.com/office/drawing/2014/main" id="{AC844A45-21B3-834A-A491-E4E4B9DC117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a:p>
        </p:txBody>
      </p:sp>
      <p:sp>
        <p:nvSpPr>
          <p:cNvPr id="5" name="Espace réservé du numéro de diapositive 4">
            <a:extLst>
              <a:ext uri="{FF2B5EF4-FFF2-40B4-BE49-F238E27FC236}">
                <a16:creationId xmlns:a16="http://schemas.microsoft.com/office/drawing/2014/main" id="{AC039FDB-18A0-074D-8BA3-A4C3DE896AF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E6D13E5-4CEC-3A4A-8E5D-AFCEE7512EEC}" type="slidenum">
              <a:rPr lang="fr-FR" smtClean="0"/>
              <a:t>‹N°›</a:t>
            </a:fld>
            <a:endParaRPr lang="fr-FR"/>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noProof="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773A4917-6922-4CFE-807C-9C96C3275499}" type="datetime1">
              <a:rPr lang="fr-FR" noProof="0" smtClean="0"/>
              <a:t>09/02/2024</a:t>
            </a:fld>
            <a:endParaRPr lang="fr-FR" noProof="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r-FR" noProof="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noProof="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89C7E07-3C67-C64C-8DA0-0404F6303970}" type="slidenum">
              <a:rPr lang="fr-FR" noProof="0" smtClean="0"/>
              <a:t>‹N°›</a:t>
            </a:fld>
            <a:endParaRPr lang="fr-FR" noProof="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A89C7E07-3C67-C64C-8DA0-0404F6303970}" type="slidenum">
              <a:rPr lang="fr-FR" smtClean="0"/>
              <a:t>1</a:t>
            </a:fld>
            <a:endParaRPr lang="fr-FR"/>
          </a:p>
        </p:txBody>
      </p:sp>
    </p:spTree>
    <p:extLst>
      <p:ext uri="{BB962C8B-B14F-4D97-AF65-F5344CB8AC3E}">
        <p14:creationId xmlns:p14="http://schemas.microsoft.com/office/powerpoint/2010/main" val="401682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53127D-45A5-F7B9-0077-20E07D285BE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CDF5403-44BF-0B4E-0070-A0EA6E3405A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888ED65-5A20-2858-56A4-D672E7753B3C}"/>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C8A4490C-7931-9910-E16F-A88E318533BA}"/>
              </a:ext>
            </a:extLst>
          </p:cNvPr>
          <p:cNvSpPr>
            <a:spLocks noGrp="1"/>
          </p:cNvSpPr>
          <p:nvPr>
            <p:ph type="sldNum" sz="quarter" idx="5"/>
          </p:nvPr>
        </p:nvSpPr>
        <p:spPr/>
        <p:txBody>
          <a:bodyPr/>
          <a:lstStyle/>
          <a:p>
            <a:pPr rtl="0"/>
            <a:fld id="{A89C7E07-3C67-C64C-8DA0-0404F6303970}" type="slidenum">
              <a:rPr lang="fr-FR" smtClean="0"/>
              <a:t>10</a:t>
            </a:fld>
            <a:endParaRPr lang="fr-FR"/>
          </a:p>
        </p:txBody>
      </p:sp>
    </p:spTree>
    <p:extLst>
      <p:ext uri="{BB962C8B-B14F-4D97-AF65-F5344CB8AC3E}">
        <p14:creationId xmlns:p14="http://schemas.microsoft.com/office/powerpoint/2010/main" val="347347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1478B7-22F0-F63F-0AF9-2E898D49154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8D99DB8-169A-C489-E1DE-3A18BAA133F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9D1AA46-AC02-6F81-D28F-459FDE8932B6}"/>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59DA993D-6703-B00B-CF3B-813892A3D9E2}"/>
              </a:ext>
            </a:extLst>
          </p:cNvPr>
          <p:cNvSpPr>
            <a:spLocks noGrp="1"/>
          </p:cNvSpPr>
          <p:nvPr>
            <p:ph type="sldNum" sz="quarter" idx="5"/>
          </p:nvPr>
        </p:nvSpPr>
        <p:spPr/>
        <p:txBody>
          <a:bodyPr/>
          <a:lstStyle/>
          <a:p>
            <a:pPr rtl="0"/>
            <a:fld id="{A89C7E07-3C67-C64C-8DA0-0404F6303970}" type="slidenum">
              <a:rPr lang="fr-FR" smtClean="0"/>
              <a:t>11</a:t>
            </a:fld>
            <a:endParaRPr lang="fr-FR"/>
          </a:p>
        </p:txBody>
      </p:sp>
    </p:spTree>
    <p:extLst>
      <p:ext uri="{BB962C8B-B14F-4D97-AF65-F5344CB8AC3E}">
        <p14:creationId xmlns:p14="http://schemas.microsoft.com/office/powerpoint/2010/main" val="337610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0CDE5-A963-A217-F0D0-B4C43546F93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0F15E08-3A50-9981-40BD-1BCD1D256326}"/>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6E14770F-3CAB-140B-2579-ED39E4F815D4}"/>
              </a:ext>
            </a:extLst>
          </p:cNvPr>
          <p:cNvSpPr>
            <a:spLocks noGrp="1"/>
          </p:cNvSpPr>
          <p:nvPr>
            <p:ph type="body" idx="1"/>
          </p:nvPr>
        </p:nvSpPr>
        <p:spPr/>
        <p:txBody>
          <a:bodyPr rtlCol="0"/>
          <a:lstStyle/>
          <a:p>
            <a:pPr rtl="0"/>
            <a:endParaRPr lang="fr-FR"/>
          </a:p>
        </p:txBody>
      </p:sp>
      <p:sp>
        <p:nvSpPr>
          <p:cNvPr id="4" name="Espace réservé du numéro de diapositive 3">
            <a:extLst>
              <a:ext uri="{FF2B5EF4-FFF2-40B4-BE49-F238E27FC236}">
                <a16:creationId xmlns:a16="http://schemas.microsoft.com/office/drawing/2014/main" id="{884DF716-9430-9B11-BEE1-916CEBEFAC92}"/>
              </a:ext>
            </a:extLst>
          </p:cNvPr>
          <p:cNvSpPr>
            <a:spLocks noGrp="1"/>
          </p:cNvSpPr>
          <p:nvPr>
            <p:ph type="sldNum" sz="quarter" idx="5"/>
          </p:nvPr>
        </p:nvSpPr>
        <p:spPr/>
        <p:txBody>
          <a:bodyPr rtlCol="0"/>
          <a:lstStyle/>
          <a:p>
            <a:pPr rtl="0"/>
            <a:fld id="{A89C7E07-3C67-C64C-8DA0-0404F6303970}" type="slidenum">
              <a:rPr lang="fr-FR" smtClean="0"/>
              <a:t>12</a:t>
            </a:fld>
            <a:endParaRPr lang="fr-FR"/>
          </a:p>
        </p:txBody>
      </p:sp>
    </p:spTree>
    <p:extLst>
      <p:ext uri="{BB962C8B-B14F-4D97-AF65-F5344CB8AC3E}">
        <p14:creationId xmlns:p14="http://schemas.microsoft.com/office/powerpoint/2010/main" val="617179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A89C7E07-3C67-C64C-8DA0-0404F6303970}" type="slidenum">
              <a:rPr lang="fr-FR" smtClean="0"/>
              <a:t>13</a:t>
            </a:fld>
            <a:endParaRPr lang="fr-FR"/>
          </a:p>
        </p:txBody>
      </p:sp>
    </p:spTree>
    <p:extLst>
      <p:ext uri="{BB962C8B-B14F-4D97-AF65-F5344CB8AC3E}">
        <p14:creationId xmlns:p14="http://schemas.microsoft.com/office/powerpoint/2010/main" val="41667987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C7E449-D36C-9ACA-115F-64AF7B5B3A8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3FD8346-3467-AE04-2DC3-3DAF3293584F}"/>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CAEE6F3B-D90E-C84D-7CFF-D6B8A716D50E}"/>
              </a:ext>
            </a:extLst>
          </p:cNvPr>
          <p:cNvSpPr>
            <a:spLocks noGrp="1"/>
          </p:cNvSpPr>
          <p:nvPr>
            <p:ph type="body" idx="1"/>
          </p:nvPr>
        </p:nvSpPr>
        <p:spPr/>
        <p:txBody>
          <a:bodyPr rtlCol="0"/>
          <a:lstStyle/>
          <a:p>
            <a:pPr rtl="0"/>
            <a:endParaRPr lang="fr-FR"/>
          </a:p>
        </p:txBody>
      </p:sp>
      <p:sp>
        <p:nvSpPr>
          <p:cNvPr id="4" name="Espace réservé du numéro de diapositive 3">
            <a:extLst>
              <a:ext uri="{FF2B5EF4-FFF2-40B4-BE49-F238E27FC236}">
                <a16:creationId xmlns:a16="http://schemas.microsoft.com/office/drawing/2014/main" id="{C77C0C5A-00A4-D752-8DB8-DAB55040C3D3}"/>
              </a:ext>
            </a:extLst>
          </p:cNvPr>
          <p:cNvSpPr>
            <a:spLocks noGrp="1"/>
          </p:cNvSpPr>
          <p:nvPr>
            <p:ph type="sldNum" sz="quarter" idx="5"/>
          </p:nvPr>
        </p:nvSpPr>
        <p:spPr/>
        <p:txBody>
          <a:bodyPr rtlCol="0"/>
          <a:lstStyle/>
          <a:p>
            <a:pPr rtl="0"/>
            <a:fld id="{A89C7E07-3C67-C64C-8DA0-0404F6303970}" type="slidenum">
              <a:rPr lang="fr-FR" smtClean="0"/>
              <a:t>14</a:t>
            </a:fld>
            <a:endParaRPr lang="fr-FR"/>
          </a:p>
        </p:txBody>
      </p:sp>
    </p:spTree>
    <p:extLst>
      <p:ext uri="{BB962C8B-B14F-4D97-AF65-F5344CB8AC3E}">
        <p14:creationId xmlns:p14="http://schemas.microsoft.com/office/powerpoint/2010/main" val="2395610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A89C7E07-3C67-C64C-8DA0-0404F6303970}" type="slidenum">
              <a:rPr lang="fr-FR" smtClean="0"/>
              <a:t>15</a:t>
            </a:fld>
            <a:endParaRPr lang="fr-FR"/>
          </a:p>
        </p:txBody>
      </p:sp>
    </p:spTree>
    <p:extLst>
      <p:ext uri="{BB962C8B-B14F-4D97-AF65-F5344CB8AC3E}">
        <p14:creationId xmlns:p14="http://schemas.microsoft.com/office/powerpoint/2010/main" val="35499033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CC8F3-4C08-D300-4300-9EED84A6CC9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D857877-6283-7271-06A0-16FF4329B71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4CB3EFE-D9C1-B08A-C618-CF3A32EFC30B}"/>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954816A8-E22A-654B-E61D-722EA01466BB}"/>
              </a:ext>
            </a:extLst>
          </p:cNvPr>
          <p:cNvSpPr>
            <a:spLocks noGrp="1"/>
          </p:cNvSpPr>
          <p:nvPr>
            <p:ph type="sldNum" sz="quarter" idx="5"/>
          </p:nvPr>
        </p:nvSpPr>
        <p:spPr/>
        <p:txBody>
          <a:bodyPr/>
          <a:lstStyle/>
          <a:p>
            <a:pPr rtl="0"/>
            <a:fld id="{A89C7E07-3C67-C64C-8DA0-0404F6303970}" type="slidenum">
              <a:rPr lang="fr-FR" smtClean="0"/>
              <a:t>16</a:t>
            </a:fld>
            <a:endParaRPr lang="fr-FR"/>
          </a:p>
        </p:txBody>
      </p:sp>
    </p:spTree>
    <p:extLst>
      <p:ext uri="{BB962C8B-B14F-4D97-AF65-F5344CB8AC3E}">
        <p14:creationId xmlns:p14="http://schemas.microsoft.com/office/powerpoint/2010/main" val="20529484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A89C7E07-3C67-C64C-8DA0-0404F6303970}" type="slidenum">
              <a:rPr lang="fr-FR" smtClean="0"/>
              <a:t>17</a:t>
            </a:fld>
            <a:endParaRPr lang="fr-FR"/>
          </a:p>
        </p:txBody>
      </p:sp>
    </p:spTree>
    <p:extLst>
      <p:ext uri="{BB962C8B-B14F-4D97-AF65-F5344CB8AC3E}">
        <p14:creationId xmlns:p14="http://schemas.microsoft.com/office/powerpoint/2010/main" val="10558092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A89C7E07-3C67-C64C-8DA0-0404F6303970}" type="slidenum">
              <a:rPr lang="fr-FR" smtClean="0"/>
              <a:t>18</a:t>
            </a:fld>
            <a:endParaRPr lang="fr-FR"/>
          </a:p>
        </p:txBody>
      </p:sp>
    </p:spTree>
    <p:extLst>
      <p:ext uri="{BB962C8B-B14F-4D97-AF65-F5344CB8AC3E}">
        <p14:creationId xmlns:p14="http://schemas.microsoft.com/office/powerpoint/2010/main" val="7047664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A89C7E07-3C67-C64C-8DA0-0404F6303970}" type="slidenum">
              <a:rPr lang="fr-FR" smtClean="0"/>
              <a:t>19</a:t>
            </a:fld>
            <a:endParaRPr lang="fr-FR"/>
          </a:p>
        </p:txBody>
      </p:sp>
    </p:spTree>
    <p:extLst>
      <p:ext uri="{BB962C8B-B14F-4D97-AF65-F5344CB8AC3E}">
        <p14:creationId xmlns:p14="http://schemas.microsoft.com/office/powerpoint/2010/main" val="18238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A89C7E07-3C67-C64C-8DA0-0404F6303970}" type="slidenum">
              <a:rPr lang="fr-FR" smtClean="0"/>
              <a:t>2</a:t>
            </a:fld>
            <a:endParaRPr lang="fr-FR"/>
          </a:p>
        </p:txBody>
      </p:sp>
    </p:spTree>
    <p:extLst>
      <p:ext uri="{BB962C8B-B14F-4D97-AF65-F5344CB8AC3E}">
        <p14:creationId xmlns:p14="http://schemas.microsoft.com/office/powerpoint/2010/main" val="3581122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A89C7E07-3C67-C64C-8DA0-0404F6303970}" type="slidenum">
              <a:rPr lang="fr-FR" smtClean="0"/>
              <a:t>3</a:t>
            </a:fld>
            <a:endParaRPr lang="fr-FR"/>
          </a:p>
        </p:txBody>
      </p:sp>
    </p:spTree>
    <p:extLst>
      <p:ext uri="{BB962C8B-B14F-4D97-AF65-F5344CB8AC3E}">
        <p14:creationId xmlns:p14="http://schemas.microsoft.com/office/powerpoint/2010/main" val="2128799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A89C7E07-3C67-C64C-8DA0-0404F6303970}" type="slidenum">
              <a:rPr lang="fr-FR" smtClean="0"/>
              <a:t>4</a:t>
            </a:fld>
            <a:endParaRPr lang="fr-FR"/>
          </a:p>
        </p:txBody>
      </p:sp>
    </p:spTree>
    <p:extLst>
      <p:ext uri="{BB962C8B-B14F-4D97-AF65-F5344CB8AC3E}">
        <p14:creationId xmlns:p14="http://schemas.microsoft.com/office/powerpoint/2010/main" val="4285802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A89C7E07-3C67-C64C-8DA0-0404F6303970}" type="slidenum">
              <a:rPr lang="fr-FR" smtClean="0"/>
              <a:t>5</a:t>
            </a:fld>
            <a:endParaRPr lang="fr-FR"/>
          </a:p>
        </p:txBody>
      </p:sp>
    </p:spTree>
    <p:extLst>
      <p:ext uri="{BB962C8B-B14F-4D97-AF65-F5344CB8AC3E}">
        <p14:creationId xmlns:p14="http://schemas.microsoft.com/office/powerpoint/2010/main" val="2072337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CDF01D-C10B-57A1-E583-FECDF98978C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FA302CB-A16E-6D48-8040-193A185D333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2758027-8BEF-9FF8-521A-C0DA7CAEC02F}"/>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63BBFF43-AE77-5E52-FEAF-2C01DBAE62C4}"/>
              </a:ext>
            </a:extLst>
          </p:cNvPr>
          <p:cNvSpPr>
            <a:spLocks noGrp="1"/>
          </p:cNvSpPr>
          <p:nvPr>
            <p:ph type="sldNum" sz="quarter" idx="5"/>
          </p:nvPr>
        </p:nvSpPr>
        <p:spPr/>
        <p:txBody>
          <a:bodyPr/>
          <a:lstStyle/>
          <a:p>
            <a:pPr rtl="0"/>
            <a:fld id="{A89C7E07-3C67-C64C-8DA0-0404F6303970}" type="slidenum">
              <a:rPr lang="fr-FR" smtClean="0"/>
              <a:t>6</a:t>
            </a:fld>
            <a:endParaRPr lang="fr-FR"/>
          </a:p>
        </p:txBody>
      </p:sp>
    </p:spTree>
    <p:extLst>
      <p:ext uri="{BB962C8B-B14F-4D97-AF65-F5344CB8AC3E}">
        <p14:creationId xmlns:p14="http://schemas.microsoft.com/office/powerpoint/2010/main" val="2248844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681607-A06E-7CCB-8DA3-B568006950F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BCF4643-2E12-F83B-B574-C750CCF05A8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AFC0406-B02B-3C25-0782-B8D3B1A5D9E0}"/>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BA9A68EC-3AE4-70B4-3010-1BE1E35A30C9}"/>
              </a:ext>
            </a:extLst>
          </p:cNvPr>
          <p:cNvSpPr>
            <a:spLocks noGrp="1"/>
          </p:cNvSpPr>
          <p:nvPr>
            <p:ph type="sldNum" sz="quarter" idx="5"/>
          </p:nvPr>
        </p:nvSpPr>
        <p:spPr/>
        <p:txBody>
          <a:bodyPr/>
          <a:lstStyle/>
          <a:p>
            <a:pPr rtl="0"/>
            <a:fld id="{A89C7E07-3C67-C64C-8DA0-0404F6303970}" type="slidenum">
              <a:rPr lang="fr-FR" smtClean="0"/>
              <a:t>7</a:t>
            </a:fld>
            <a:endParaRPr lang="fr-FR"/>
          </a:p>
        </p:txBody>
      </p:sp>
    </p:spTree>
    <p:extLst>
      <p:ext uri="{BB962C8B-B14F-4D97-AF65-F5344CB8AC3E}">
        <p14:creationId xmlns:p14="http://schemas.microsoft.com/office/powerpoint/2010/main" val="4230934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A89C7E07-3C67-C64C-8DA0-0404F6303970}" type="slidenum">
              <a:rPr lang="fr-FR" smtClean="0"/>
              <a:t>8</a:t>
            </a:fld>
            <a:endParaRPr lang="fr-FR"/>
          </a:p>
        </p:txBody>
      </p:sp>
    </p:spTree>
    <p:extLst>
      <p:ext uri="{BB962C8B-B14F-4D97-AF65-F5344CB8AC3E}">
        <p14:creationId xmlns:p14="http://schemas.microsoft.com/office/powerpoint/2010/main" val="2452709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2BBAF0-96CD-680A-42E9-0D941425C2C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5A00EA9-BD48-52EF-C6FD-B1FB64A65A8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0DEABBC-9B43-ED9F-F816-BFF8529D64C6}"/>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7ED36403-0F02-8198-BBB3-ACFA6FD0582C}"/>
              </a:ext>
            </a:extLst>
          </p:cNvPr>
          <p:cNvSpPr>
            <a:spLocks noGrp="1"/>
          </p:cNvSpPr>
          <p:nvPr>
            <p:ph type="sldNum" sz="quarter" idx="5"/>
          </p:nvPr>
        </p:nvSpPr>
        <p:spPr/>
        <p:txBody>
          <a:bodyPr/>
          <a:lstStyle/>
          <a:p>
            <a:pPr rtl="0"/>
            <a:fld id="{A89C7E07-3C67-C64C-8DA0-0404F6303970}" type="slidenum">
              <a:rPr lang="fr-FR" smtClean="0"/>
              <a:t>9</a:t>
            </a:fld>
            <a:endParaRPr lang="fr-FR"/>
          </a:p>
        </p:txBody>
      </p:sp>
    </p:spTree>
    <p:extLst>
      <p:ext uri="{BB962C8B-B14F-4D97-AF65-F5344CB8AC3E}">
        <p14:creationId xmlns:p14="http://schemas.microsoft.com/office/powerpoint/2010/main" val="2559637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B6987D-0137-DE42-B76B-FF621E808D90}"/>
              </a:ext>
            </a:extLst>
          </p:cNvPr>
          <p:cNvSpPr>
            <a:spLocks noGrp="1"/>
          </p:cNvSpPr>
          <p:nvPr>
            <p:ph type="ctrTitle"/>
          </p:nvPr>
        </p:nvSpPr>
        <p:spPr>
          <a:xfrm>
            <a:off x="6367054" y="2116182"/>
            <a:ext cx="5491571" cy="1514019"/>
          </a:xfrm>
          <a:prstGeom prst="rect">
            <a:avLst/>
          </a:prstGeom>
        </p:spPr>
        <p:txBody>
          <a:bodyPr lIns="0" tIns="0" rIns="0" bIns="0" rtlCol="0" anchor="b">
            <a:noAutofit/>
          </a:bodyPr>
          <a:lstStyle>
            <a:lvl1pPr algn="l">
              <a:defRPr sz="6000" b="1" i="0" spc="100" baseline="0">
                <a:solidFill>
                  <a:schemeClr val="bg1"/>
                </a:solidFill>
                <a:latin typeface="+mj-lt"/>
              </a:defRPr>
            </a:lvl1pPr>
          </a:lstStyle>
          <a:p>
            <a:pPr rtl="0"/>
            <a:r>
              <a:rPr lang="fr-FR" noProof="0" dirty="0"/>
              <a:t>Cliquez pour modifier </a:t>
            </a:r>
          </a:p>
        </p:txBody>
      </p:sp>
      <p:grpSp>
        <p:nvGrpSpPr>
          <p:cNvPr id="9" name="Groupe 8">
            <a:extLst>
              <a:ext uri="{FF2B5EF4-FFF2-40B4-BE49-F238E27FC236}">
                <a16:creationId xmlns:a16="http://schemas.microsoft.com/office/drawing/2014/main" id="{C26C18C3-ED25-DD4B-BA72-24932D54DE37}"/>
              </a:ext>
            </a:extLst>
          </p:cNvPr>
          <p:cNvGrpSpPr>
            <a:grpSpLocks/>
          </p:cNvGrpSpPr>
          <p:nvPr userDrawn="1"/>
        </p:nvGrpSpPr>
        <p:grpSpPr bwMode="auto">
          <a:xfrm>
            <a:off x="1" y="758752"/>
            <a:ext cx="6099248" cy="6099248"/>
            <a:chOff x="0" y="12289"/>
            <a:chExt cx="3550" cy="3551"/>
          </a:xfrm>
        </p:grpSpPr>
        <p:sp>
          <p:nvSpPr>
            <p:cNvPr id="10" name="Forme libre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dirty="0"/>
            </a:p>
          </p:txBody>
        </p:sp>
        <p:sp>
          <p:nvSpPr>
            <p:cNvPr id="11" name="Forme libre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dirty="0"/>
            </a:p>
          </p:txBody>
        </p:sp>
        <p:sp>
          <p:nvSpPr>
            <p:cNvPr id="12" name="Forme libre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dirty="0"/>
            </a:p>
          </p:txBody>
        </p:sp>
      </p:grpSp>
      <p:sp>
        <p:nvSpPr>
          <p:cNvPr id="18" name="Espace réservé du texte 29">
            <a:extLst>
              <a:ext uri="{FF2B5EF4-FFF2-40B4-BE49-F238E27FC236}">
                <a16:creationId xmlns:a16="http://schemas.microsoft.com/office/drawing/2014/main" id="{276A9CD7-E675-3048-86D3-3546A2F6B456}"/>
              </a:ext>
            </a:extLst>
          </p:cNvPr>
          <p:cNvSpPr>
            <a:spLocks noGrp="1"/>
          </p:cNvSpPr>
          <p:nvPr>
            <p:ph type="body" sz="quarter" idx="11"/>
          </p:nvPr>
        </p:nvSpPr>
        <p:spPr>
          <a:xfrm>
            <a:off x="6367055" y="4549553"/>
            <a:ext cx="5491570" cy="953337"/>
          </a:xfrm>
        </p:spPr>
        <p:txBody>
          <a:bodyPr lIns="0" tIns="0" rIns="0" bIns="0" rtlCol="0">
            <a:noAutofit/>
          </a:bodyPr>
          <a:lstStyle>
            <a:lvl1pPr marL="0" indent="0">
              <a:buNone/>
              <a:defRPr sz="1800" b="0" i="0">
                <a:solidFill>
                  <a:schemeClr val="tx2"/>
                </a:solidFill>
                <a:latin typeface="+mn-lt"/>
              </a:defRPr>
            </a:lvl1pPr>
            <a:lvl2pPr>
              <a:defRPr sz="4000"/>
            </a:lvl2pPr>
            <a:lvl3pPr>
              <a:defRPr sz="4000"/>
            </a:lvl3pPr>
            <a:lvl4pPr>
              <a:defRPr sz="4000"/>
            </a:lvl4pPr>
            <a:lvl5pPr>
              <a:defRPr sz="4000"/>
            </a:lvl5pPr>
          </a:lstStyle>
          <a:p>
            <a:pPr lvl="0" rtl="0"/>
            <a:r>
              <a:rPr lang="fr-FR" noProof="0" dirty="0"/>
              <a:t>Cliquez pour modifier </a:t>
            </a:r>
          </a:p>
        </p:txBody>
      </p:sp>
      <p:cxnSp>
        <p:nvCxnSpPr>
          <p:cNvPr id="13" name="Connecteur droit 12">
            <a:extLst>
              <a:ext uri="{FF2B5EF4-FFF2-40B4-BE49-F238E27FC236}">
                <a16:creationId xmlns:a16="http://schemas.microsoft.com/office/drawing/2014/main" id="{A69706A2-3726-FE4E-B923-E75D48597816}"/>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27108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
    <p:bg>
      <p:bgPr>
        <a:solidFill>
          <a:schemeClr val="tx1"/>
        </a:solidFill>
        <a:effectLst/>
      </p:bgPr>
    </p:bg>
    <p:spTree>
      <p:nvGrpSpPr>
        <p:cNvPr id="1" name=""/>
        <p:cNvGrpSpPr/>
        <p:nvPr/>
      </p:nvGrpSpPr>
      <p:grpSpPr>
        <a:xfrm>
          <a:off x="0" y="0"/>
          <a:ext cx="0" cy="0"/>
          <a:chOff x="0" y="0"/>
          <a:chExt cx="0" cy="0"/>
        </a:xfrm>
      </p:grpSpPr>
      <p:grpSp>
        <p:nvGrpSpPr>
          <p:cNvPr id="19" name="Groupe 18">
            <a:extLst>
              <a:ext uri="{FF2B5EF4-FFF2-40B4-BE49-F238E27FC236}">
                <a16:creationId xmlns:a16="http://schemas.microsoft.com/office/drawing/2014/main" id="{BDEF3328-825B-3946-8472-DB93D6A32867}"/>
              </a:ext>
            </a:extLst>
          </p:cNvPr>
          <p:cNvGrpSpPr>
            <a:grpSpLocks/>
          </p:cNvGrpSpPr>
          <p:nvPr userDrawn="1"/>
        </p:nvGrpSpPr>
        <p:grpSpPr bwMode="auto">
          <a:xfrm rot="16200000" flipV="1">
            <a:off x="0" y="3900132"/>
            <a:ext cx="2959226" cy="2959226"/>
            <a:chOff x="0" y="12289"/>
            <a:chExt cx="3550" cy="3551"/>
          </a:xfrm>
        </p:grpSpPr>
        <p:sp>
          <p:nvSpPr>
            <p:cNvPr id="20" name="Forme libre 19">
              <a:extLst>
                <a:ext uri="{FF2B5EF4-FFF2-40B4-BE49-F238E27FC236}">
                  <a16:creationId xmlns:a16="http://schemas.microsoft.com/office/drawing/2014/main" id="{4E4E09DF-AF21-0E4A-9838-14DFBFFED7D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dirty="0"/>
            </a:p>
          </p:txBody>
        </p:sp>
        <p:sp>
          <p:nvSpPr>
            <p:cNvPr id="21" name="Forme libre 20">
              <a:extLst>
                <a:ext uri="{FF2B5EF4-FFF2-40B4-BE49-F238E27FC236}">
                  <a16:creationId xmlns:a16="http://schemas.microsoft.com/office/drawing/2014/main" id="{653F54AE-9BC1-3A45-A129-4028EADE406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dirty="0"/>
            </a:p>
          </p:txBody>
        </p:sp>
        <p:sp>
          <p:nvSpPr>
            <p:cNvPr id="22" name="Forme libre 21">
              <a:extLst>
                <a:ext uri="{FF2B5EF4-FFF2-40B4-BE49-F238E27FC236}">
                  <a16:creationId xmlns:a16="http://schemas.microsoft.com/office/drawing/2014/main" id="{254F6D22-4944-974A-999E-F9E22F15952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dirty="0"/>
            </a:p>
          </p:txBody>
        </p:sp>
      </p:grpSp>
      <p:sp>
        <p:nvSpPr>
          <p:cNvPr id="32" name="Titr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j-lt"/>
              </a:defRPr>
            </a:lvl1pPr>
          </a:lstStyle>
          <a:p>
            <a:pPr rtl="0"/>
            <a:r>
              <a:rPr lang="fr-FR" noProof="0" dirty="0"/>
              <a:t>Cliquez pour modifier </a:t>
            </a:r>
          </a:p>
        </p:txBody>
      </p:sp>
      <p:cxnSp>
        <p:nvCxnSpPr>
          <p:cNvPr id="33" name="Connecteur droit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Espace réservé du texte 2">
            <a:extLst>
              <a:ext uri="{FF2B5EF4-FFF2-40B4-BE49-F238E27FC236}">
                <a16:creationId xmlns:a16="http://schemas.microsoft.com/office/drawing/2014/main" id="{A6147D10-E7D7-8F40-AF69-726398729333}"/>
              </a:ext>
            </a:extLst>
          </p:cNvPr>
          <p:cNvSpPr>
            <a:spLocks noGrp="1"/>
          </p:cNvSpPr>
          <p:nvPr>
            <p:ph type="body" idx="1"/>
          </p:nvPr>
        </p:nvSpPr>
        <p:spPr>
          <a:xfrm>
            <a:off x="964023" y="2300984"/>
            <a:ext cx="4827178" cy="404216"/>
          </a:xfrm>
          <a:prstGeom prst="rect">
            <a:avLst/>
          </a:prstGeom>
        </p:spPr>
        <p:txBody>
          <a:bodyPr lIns="0" tIns="0" rIns="0" bIns="0" rtlCol="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dirty="0"/>
              <a:t>Cliquez pour modifier </a:t>
            </a:r>
          </a:p>
        </p:txBody>
      </p:sp>
      <p:sp>
        <p:nvSpPr>
          <p:cNvPr id="25" name="Espace réservé du texte 2">
            <a:extLst>
              <a:ext uri="{FF2B5EF4-FFF2-40B4-BE49-F238E27FC236}">
                <a16:creationId xmlns:a16="http://schemas.microsoft.com/office/drawing/2014/main" id="{3A0EE708-F36B-444B-9A8B-D48D69535E45}"/>
              </a:ext>
            </a:extLst>
          </p:cNvPr>
          <p:cNvSpPr>
            <a:spLocks noGrp="1"/>
          </p:cNvSpPr>
          <p:nvPr>
            <p:ph type="body" idx="10"/>
          </p:nvPr>
        </p:nvSpPr>
        <p:spPr>
          <a:xfrm>
            <a:off x="6362700" y="2300984"/>
            <a:ext cx="4764829" cy="404216"/>
          </a:xfrm>
          <a:prstGeom prst="rect">
            <a:avLst/>
          </a:prstGeom>
        </p:spPr>
        <p:txBody>
          <a:bodyPr lIns="0" tIns="0" rIns="0" bIns="0" rtlCol="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dirty="0"/>
              <a:t>Cliquez pour modifier </a:t>
            </a:r>
          </a:p>
        </p:txBody>
      </p:sp>
      <p:sp>
        <p:nvSpPr>
          <p:cNvPr id="27" name="Espace réservé du contenu 3">
            <a:extLst>
              <a:ext uri="{FF2B5EF4-FFF2-40B4-BE49-F238E27FC236}">
                <a16:creationId xmlns:a16="http://schemas.microsoft.com/office/drawing/2014/main" id="{E81957B7-CEA6-A446-A203-471CF9A57FFD}"/>
              </a:ext>
            </a:extLst>
          </p:cNvPr>
          <p:cNvSpPr>
            <a:spLocks noGrp="1"/>
          </p:cNvSpPr>
          <p:nvPr>
            <p:ph sz="half" idx="2"/>
          </p:nvPr>
        </p:nvSpPr>
        <p:spPr>
          <a:xfrm>
            <a:off x="964023" y="2799146"/>
            <a:ext cx="4827178"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fr-FR" noProof="0" dirty="0"/>
              <a:t>Modifiez les styles du texte</a:t>
            </a:r>
          </a:p>
        </p:txBody>
      </p:sp>
      <p:sp>
        <p:nvSpPr>
          <p:cNvPr id="28" name="Espace réservé du contenu 3">
            <a:extLst>
              <a:ext uri="{FF2B5EF4-FFF2-40B4-BE49-F238E27FC236}">
                <a16:creationId xmlns:a16="http://schemas.microsoft.com/office/drawing/2014/main" id="{E40D4044-0F7B-0647-BAB5-16B23EBD9ECD}"/>
              </a:ext>
            </a:extLst>
          </p:cNvPr>
          <p:cNvSpPr>
            <a:spLocks noGrp="1"/>
          </p:cNvSpPr>
          <p:nvPr>
            <p:ph sz="half" idx="13"/>
          </p:nvPr>
        </p:nvSpPr>
        <p:spPr>
          <a:xfrm>
            <a:off x="6362700" y="2799146"/>
            <a:ext cx="4756241"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fr-FR" noProof="0" dirty="0"/>
              <a:t>Modifiez les styles du texte</a:t>
            </a:r>
          </a:p>
        </p:txBody>
      </p:sp>
      <p:cxnSp>
        <p:nvCxnSpPr>
          <p:cNvPr id="15" name="Connecteur droit 14">
            <a:extLst>
              <a:ext uri="{FF2B5EF4-FFF2-40B4-BE49-F238E27FC236}">
                <a16:creationId xmlns:a16="http://schemas.microsoft.com/office/drawing/2014/main" id="{ED51C063-0222-064B-8A2E-485FE9EAC10D}"/>
              </a:ext>
            </a:extLst>
          </p:cNvPr>
          <p:cNvCxnSpPr>
            <a:cxnSpLocks/>
          </p:cNvCxnSpPr>
          <p:nvPr userDrawn="1"/>
        </p:nvCxnSpPr>
        <p:spPr>
          <a:xfrm>
            <a:off x="63627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4" name="Espace réservé du pied de page 3">
            <a:extLst>
              <a:ext uri="{FF2B5EF4-FFF2-40B4-BE49-F238E27FC236}">
                <a16:creationId xmlns:a16="http://schemas.microsoft.com/office/drawing/2014/main" id="{D2060DA6-6E6F-47BF-9680-1B030F525DD2}"/>
              </a:ext>
            </a:extLst>
          </p:cNvPr>
          <p:cNvSpPr>
            <a:spLocks noGrp="1"/>
          </p:cNvSpPr>
          <p:nvPr>
            <p:ph type="ftr" sz="quarter" idx="15"/>
          </p:nvPr>
        </p:nvSpPr>
        <p:spPr/>
        <p:txBody>
          <a:bodyPr rtlCol="0"/>
          <a:lstStyle/>
          <a:p>
            <a:pPr rtl="0"/>
            <a:r>
              <a:rPr lang="fr-FR" noProof="0" dirty="0"/>
              <a:t>Rapport annuel</a:t>
            </a:r>
            <a:endParaRPr lang="fr-FR" b="0" noProof="0" dirty="0"/>
          </a:p>
        </p:txBody>
      </p:sp>
      <p:sp>
        <p:nvSpPr>
          <p:cNvPr id="5" name="Espace réservé du numéro de diapositive 4">
            <a:extLst>
              <a:ext uri="{FF2B5EF4-FFF2-40B4-BE49-F238E27FC236}">
                <a16:creationId xmlns:a16="http://schemas.microsoft.com/office/drawing/2014/main" id="{FF8F140D-2B48-4E31-9E97-08B68ABBAC1E}"/>
              </a:ext>
            </a:extLst>
          </p:cNvPr>
          <p:cNvSpPr>
            <a:spLocks noGrp="1"/>
          </p:cNvSpPr>
          <p:nvPr>
            <p:ph type="sldNum" sz="quarter" idx="16"/>
          </p:nvPr>
        </p:nvSpPr>
        <p:spPr/>
        <p:txBody>
          <a:bodyPr rtlCol="0"/>
          <a:lstStyle/>
          <a:p>
            <a:pPr rtl="0"/>
            <a:fld id="{294A09A9-5501-47C1-A89A-A340965A2BE2}" type="slidenum">
              <a:rPr lang="fr-FR" noProof="0" smtClean="0"/>
              <a:pPr/>
              <a:t>‹N°›</a:t>
            </a:fld>
            <a:endParaRPr lang="fr-FR" noProof="0" dirty="0"/>
          </a:p>
        </p:txBody>
      </p:sp>
    </p:spTree>
    <p:extLst>
      <p:ext uri="{BB962C8B-B14F-4D97-AF65-F5344CB8AC3E}">
        <p14:creationId xmlns:p14="http://schemas.microsoft.com/office/powerpoint/2010/main" val="255042539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
    <p:bg>
      <p:bgPr>
        <a:solidFill>
          <a:schemeClr val="tx1"/>
        </a:solidFill>
        <a:effectLst/>
      </p:bgPr>
    </p:bg>
    <p:spTree>
      <p:nvGrpSpPr>
        <p:cNvPr id="1" name=""/>
        <p:cNvGrpSpPr/>
        <p:nvPr/>
      </p:nvGrpSpPr>
      <p:grpSpPr>
        <a:xfrm>
          <a:off x="0" y="0"/>
          <a:ext cx="0" cy="0"/>
          <a:chOff x="0" y="0"/>
          <a:chExt cx="0" cy="0"/>
        </a:xfrm>
      </p:grpSpPr>
      <p:grpSp>
        <p:nvGrpSpPr>
          <p:cNvPr id="37" name="Groupe 36">
            <a:extLst>
              <a:ext uri="{FF2B5EF4-FFF2-40B4-BE49-F238E27FC236}">
                <a16:creationId xmlns:a16="http://schemas.microsoft.com/office/drawing/2014/main" id="{868B08E5-2F7C-7749-8BDF-386EAF974BB0}"/>
              </a:ext>
            </a:extLst>
          </p:cNvPr>
          <p:cNvGrpSpPr>
            <a:grpSpLocks/>
          </p:cNvGrpSpPr>
          <p:nvPr userDrawn="1"/>
        </p:nvGrpSpPr>
        <p:grpSpPr bwMode="auto">
          <a:xfrm rot="16200000" flipV="1">
            <a:off x="0" y="3900132"/>
            <a:ext cx="2959226" cy="2959226"/>
            <a:chOff x="0" y="12289"/>
            <a:chExt cx="3550" cy="3551"/>
          </a:xfrm>
        </p:grpSpPr>
        <p:sp>
          <p:nvSpPr>
            <p:cNvPr id="38" name="Forme libre 37">
              <a:extLst>
                <a:ext uri="{FF2B5EF4-FFF2-40B4-BE49-F238E27FC236}">
                  <a16:creationId xmlns:a16="http://schemas.microsoft.com/office/drawing/2014/main" id="{F3E300C0-0B72-9048-9E16-2166E1A88FE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dirty="0"/>
            </a:p>
          </p:txBody>
        </p:sp>
        <p:sp>
          <p:nvSpPr>
            <p:cNvPr id="39" name="Forme libre 38">
              <a:extLst>
                <a:ext uri="{FF2B5EF4-FFF2-40B4-BE49-F238E27FC236}">
                  <a16:creationId xmlns:a16="http://schemas.microsoft.com/office/drawing/2014/main" id="{E4AA520D-9D51-3A42-B9B1-DF72169BC8DB}"/>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dirty="0"/>
            </a:p>
          </p:txBody>
        </p:sp>
        <p:sp>
          <p:nvSpPr>
            <p:cNvPr id="40" name="Forme libre 39">
              <a:extLst>
                <a:ext uri="{FF2B5EF4-FFF2-40B4-BE49-F238E27FC236}">
                  <a16:creationId xmlns:a16="http://schemas.microsoft.com/office/drawing/2014/main" id="{D5F2735E-137C-DB47-AEF0-EFC871A3237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dirty="0"/>
            </a:p>
          </p:txBody>
        </p:sp>
      </p:grpSp>
      <p:sp>
        <p:nvSpPr>
          <p:cNvPr id="32" name="Titr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j-lt"/>
              </a:defRPr>
            </a:lvl1pPr>
          </a:lstStyle>
          <a:p>
            <a:pPr rtl="0"/>
            <a:r>
              <a:rPr lang="fr-FR" noProof="0" dirty="0"/>
              <a:t>Cliquez pour modifier </a:t>
            </a:r>
          </a:p>
        </p:txBody>
      </p:sp>
      <p:cxnSp>
        <p:nvCxnSpPr>
          <p:cNvPr id="33" name="Connecteur droit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Espace réservé du texte 2">
            <a:extLst>
              <a:ext uri="{FF2B5EF4-FFF2-40B4-BE49-F238E27FC236}">
                <a16:creationId xmlns:a16="http://schemas.microsoft.com/office/drawing/2014/main" id="{A6147D10-E7D7-8F40-AF69-726398729333}"/>
              </a:ext>
            </a:extLst>
          </p:cNvPr>
          <p:cNvSpPr>
            <a:spLocks noGrp="1"/>
          </p:cNvSpPr>
          <p:nvPr>
            <p:ph type="body" idx="1"/>
          </p:nvPr>
        </p:nvSpPr>
        <p:spPr>
          <a:xfrm>
            <a:off x="952500"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fr-FR" noProof="0" dirty="0"/>
              <a:t>Cliquez pour modifier </a:t>
            </a:r>
          </a:p>
        </p:txBody>
      </p:sp>
      <p:sp>
        <p:nvSpPr>
          <p:cNvPr id="27" name="Espace réservé du contenu 3">
            <a:extLst>
              <a:ext uri="{FF2B5EF4-FFF2-40B4-BE49-F238E27FC236}">
                <a16:creationId xmlns:a16="http://schemas.microsoft.com/office/drawing/2014/main" id="{E81957B7-CEA6-A446-A203-471CF9A57FFD}"/>
              </a:ext>
            </a:extLst>
          </p:cNvPr>
          <p:cNvSpPr>
            <a:spLocks noGrp="1"/>
          </p:cNvSpPr>
          <p:nvPr>
            <p:ph sz="half" idx="2"/>
          </p:nvPr>
        </p:nvSpPr>
        <p:spPr>
          <a:xfrm>
            <a:off x="952500" y="2799146"/>
            <a:ext cx="3036477"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fr-FR" noProof="0" dirty="0"/>
              <a:t>Modifiez les styles du texte</a:t>
            </a:r>
          </a:p>
        </p:txBody>
      </p:sp>
      <p:sp>
        <p:nvSpPr>
          <p:cNvPr id="20" name="Espace réservé du texte 2">
            <a:extLst>
              <a:ext uri="{FF2B5EF4-FFF2-40B4-BE49-F238E27FC236}">
                <a16:creationId xmlns:a16="http://schemas.microsoft.com/office/drawing/2014/main" id="{057DFE0A-61D9-1B48-8196-EA94D04685DD}"/>
              </a:ext>
            </a:extLst>
          </p:cNvPr>
          <p:cNvSpPr>
            <a:spLocks noGrp="1"/>
          </p:cNvSpPr>
          <p:nvPr>
            <p:ph type="body" idx="10"/>
          </p:nvPr>
        </p:nvSpPr>
        <p:spPr>
          <a:xfrm>
            <a:off x="4569372"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fr-FR" noProof="0" dirty="0"/>
              <a:t>Cliquez pour modifier </a:t>
            </a:r>
          </a:p>
        </p:txBody>
      </p:sp>
      <p:sp>
        <p:nvSpPr>
          <p:cNvPr id="21" name="Espace réservé du contenu 3">
            <a:extLst>
              <a:ext uri="{FF2B5EF4-FFF2-40B4-BE49-F238E27FC236}">
                <a16:creationId xmlns:a16="http://schemas.microsoft.com/office/drawing/2014/main" id="{C946754A-F105-644E-99A4-DC80B9944243}"/>
              </a:ext>
            </a:extLst>
          </p:cNvPr>
          <p:cNvSpPr>
            <a:spLocks noGrp="1"/>
          </p:cNvSpPr>
          <p:nvPr>
            <p:ph sz="half" idx="11"/>
          </p:nvPr>
        </p:nvSpPr>
        <p:spPr>
          <a:xfrm>
            <a:off x="4569372" y="2799146"/>
            <a:ext cx="3050628"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fr-FR" noProof="0" dirty="0"/>
              <a:t>Modifiez les styles du texte</a:t>
            </a:r>
          </a:p>
        </p:txBody>
      </p:sp>
      <p:sp>
        <p:nvSpPr>
          <p:cNvPr id="22" name="Espace réservé du texte 2">
            <a:extLst>
              <a:ext uri="{FF2B5EF4-FFF2-40B4-BE49-F238E27FC236}">
                <a16:creationId xmlns:a16="http://schemas.microsoft.com/office/drawing/2014/main" id="{368648FC-FC9A-5645-8F0C-390FFFAE180D}"/>
              </a:ext>
            </a:extLst>
          </p:cNvPr>
          <p:cNvSpPr>
            <a:spLocks noGrp="1"/>
          </p:cNvSpPr>
          <p:nvPr>
            <p:ph type="body" idx="12"/>
          </p:nvPr>
        </p:nvSpPr>
        <p:spPr>
          <a:xfrm>
            <a:off x="8187017"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fr-FR" noProof="0" dirty="0"/>
              <a:t>Cliquez pour modifier </a:t>
            </a:r>
          </a:p>
        </p:txBody>
      </p:sp>
      <p:sp>
        <p:nvSpPr>
          <p:cNvPr id="24" name="Espace réservé du contenu 3">
            <a:extLst>
              <a:ext uri="{FF2B5EF4-FFF2-40B4-BE49-F238E27FC236}">
                <a16:creationId xmlns:a16="http://schemas.microsoft.com/office/drawing/2014/main" id="{BBB849DC-B114-D145-9879-4FE0688BF57E}"/>
              </a:ext>
            </a:extLst>
          </p:cNvPr>
          <p:cNvSpPr>
            <a:spLocks noGrp="1"/>
          </p:cNvSpPr>
          <p:nvPr>
            <p:ph sz="half" idx="13"/>
          </p:nvPr>
        </p:nvSpPr>
        <p:spPr>
          <a:xfrm>
            <a:off x="8187017" y="2799146"/>
            <a:ext cx="3036477"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fr-FR" noProof="0" dirty="0"/>
              <a:t>Modifiez les styles du texte</a:t>
            </a:r>
          </a:p>
        </p:txBody>
      </p:sp>
      <p:cxnSp>
        <p:nvCxnSpPr>
          <p:cNvPr id="26" name="Connecteur droit 25">
            <a:extLst>
              <a:ext uri="{FF2B5EF4-FFF2-40B4-BE49-F238E27FC236}">
                <a16:creationId xmlns:a16="http://schemas.microsoft.com/office/drawing/2014/main" id="{9F0C4CE5-5F02-B143-8FD1-1B235D270DAC}"/>
              </a:ext>
            </a:extLst>
          </p:cNvPr>
          <p:cNvCxnSpPr>
            <a:cxnSpLocks/>
          </p:cNvCxnSpPr>
          <p:nvPr userDrawn="1"/>
        </p:nvCxnSpPr>
        <p:spPr>
          <a:xfrm>
            <a:off x="4569372"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cxnSp>
        <p:nvCxnSpPr>
          <p:cNvPr id="28" name="Connecteur droit 27">
            <a:extLst>
              <a:ext uri="{FF2B5EF4-FFF2-40B4-BE49-F238E27FC236}">
                <a16:creationId xmlns:a16="http://schemas.microsoft.com/office/drawing/2014/main" id="{289A8C14-DB28-F34E-8098-168D4C75AF23}"/>
              </a:ext>
            </a:extLst>
          </p:cNvPr>
          <p:cNvCxnSpPr>
            <a:cxnSpLocks/>
          </p:cNvCxnSpPr>
          <p:nvPr userDrawn="1"/>
        </p:nvCxnSpPr>
        <p:spPr>
          <a:xfrm>
            <a:off x="8187017"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4" name="Espace réservé du pied de page 3">
            <a:extLst>
              <a:ext uri="{FF2B5EF4-FFF2-40B4-BE49-F238E27FC236}">
                <a16:creationId xmlns:a16="http://schemas.microsoft.com/office/drawing/2014/main" id="{9A79B87D-E8CF-49AE-9326-2FEED2392F09}"/>
              </a:ext>
            </a:extLst>
          </p:cNvPr>
          <p:cNvSpPr>
            <a:spLocks noGrp="1"/>
          </p:cNvSpPr>
          <p:nvPr>
            <p:ph type="ftr" sz="quarter" idx="15"/>
          </p:nvPr>
        </p:nvSpPr>
        <p:spPr/>
        <p:txBody>
          <a:bodyPr rtlCol="0"/>
          <a:lstStyle/>
          <a:p>
            <a:pPr rtl="0"/>
            <a:r>
              <a:rPr lang="fr-FR" noProof="0" dirty="0"/>
              <a:t>Rapport annuel</a:t>
            </a:r>
            <a:endParaRPr lang="fr-FR" b="0" noProof="0" dirty="0"/>
          </a:p>
        </p:txBody>
      </p:sp>
      <p:sp>
        <p:nvSpPr>
          <p:cNvPr id="5" name="Espace réservé du numéro de diapositive 4">
            <a:extLst>
              <a:ext uri="{FF2B5EF4-FFF2-40B4-BE49-F238E27FC236}">
                <a16:creationId xmlns:a16="http://schemas.microsoft.com/office/drawing/2014/main" id="{7BA139CE-3E4D-4224-B157-2D29EC10FE40}"/>
              </a:ext>
            </a:extLst>
          </p:cNvPr>
          <p:cNvSpPr>
            <a:spLocks noGrp="1"/>
          </p:cNvSpPr>
          <p:nvPr>
            <p:ph type="sldNum" sz="quarter" idx="16"/>
          </p:nvPr>
        </p:nvSpPr>
        <p:spPr/>
        <p:txBody>
          <a:bodyPr rtlCol="0"/>
          <a:lstStyle/>
          <a:p>
            <a:pPr rtl="0"/>
            <a:fld id="{294A09A9-5501-47C1-A89A-A340965A2BE2}" type="slidenum">
              <a:rPr lang="fr-FR" noProof="0" smtClean="0"/>
              <a:pPr/>
              <a:t>‹N°›</a:t>
            </a:fld>
            <a:endParaRPr lang="fr-FR" noProof="0" dirty="0"/>
          </a:p>
        </p:txBody>
      </p:sp>
    </p:spTree>
    <p:extLst>
      <p:ext uri="{BB962C8B-B14F-4D97-AF65-F5344CB8AC3E}">
        <p14:creationId xmlns:p14="http://schemas.microsoft.com/office/powerpoint/2010/main" val="422794871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520" userDrawn="1">
          <p15:clr>
            <a:srgbClr val="FBAE40"/>
          </p15:clr>
        </p15:guide>
        <p15:guide id="4" pos="5160" userDrawn="1">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4800" userDrawn="1">
          <p15:clr>
            <a:srgbClr val="FBAE40"/>
          </p15:clr>
        </p15:guide>
        <p15:guide id="11" pos="2880" userDrawn="1">
          <p15:clr>
            <a:srgbClr val="FBAE40"/>
          </p15:clr>
        </p15:guide>
        <p15:guide id="12" orient="horz" pos="175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écapitulatif ">
    <p:bg>
      <p:bgPr>
        <a:solidFill>
          <a:schemeClr val="tx1"/>
        </a:solidFill>
        <a:effectLst/>
      </p:bgPr>
    </p:bg>
    <p:spTree>
      <p:nvGrpSpPr>
        <p:cNvPr id="1" name=""/>
        <p:cNvGrpSpPr/>
        <p:nvPr/>
      </p:nvGrpSpPr>
      <p:grpSpPr>
        <a:xfrm>
          <a:off x="0" y="0"/>
          <a:ext cx="0" cy="0"/>
          <a:chOff x="0" y="0"/>
          <a:chExt cx="0" cy="0"/>
        </a:xfrm>
      </p:grpSpPr>
      <p:sp>
        <p:nvSpPr>
          <p:cNvPr id="32" name="Titr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j-lt"/>
              </a:defRPr>
            </a:lvl1pPr>
          </a:lstStyle>
          <a:p>
            <a:pPr rtl="0"/>
            <a:r>
              <a:rPr lang="fr-FR" noProof="0" dirty="0"/>
              <a:t>Cliquez pour modifier </a:t>
            </a:r>
          </a:p>
        </p:txBody>
      </p:sp>
      <p:cxnSp>
        <p:nvCxnSpPr>
          <p:cNvPr id="33" name="Connecteur droit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3" name="Espace réservé du texte 2">
            <a:extLst>
              <a:ext uri="{FF2B5EF4-FFF2-40B4-BE49-F238E27FC236}">
                <a16:creationId xmlns:a16="http://schemas.microsoft.com/office/drawing/2014/main" id="{0DA8C895-11B9-EA40-B0F8-0F4FE9881512}"/>
              </a:ext>
            </a:extLst>
          </p:cNvPr>
          <p:cNvSpPr>
            <a:spLocks noGrp="1"/>
          </p:cNvSpPr>
          <p:nvPr>
            <p:ph type="body" sz="quarter" idx="10"/>
          </p:nvPr>
        </p:nvSpPr>
        <p:spPr>
          <a:xfrm>
            <a:off x="952500" y="2656904"/>
            <a:ext cx="4838700" cy="574318"/>
          </a:xfrm>
        </p:spPr>
        <p:txBody>
          <a:bodyPr rtlCol="0">
            <a:noAutofit/>
          </a:bodyPr>
          <a:lstStyle>
            <a:lvl1pPr marL="0" indent="0">
              <a:buNone/>
              <a:defRPr sz="1600">
                <a:latin typeface="+mn-lt"/>
              </a:defRPr>
            </a:lvl1pPr>
          </a:lstStyle>
          <a:p>
            <a:pPr lvl="0" rtl="0"/>
            <a:r>
              <a:rPr lang="fr-FR" noProof="0" dirty="0"/>
              <a:t>Cliquez pour modifier</a:t>
            </a:r>
          </a:p>
        </p:txBody>
      </p:sp>
      <p:grpSp>
        <p:nvGrpSpPr>
          <p:cNvPr id="15" name="Groupe 14">
            <a:extLst>
              <a:ext uri="{FF2B5EF4-FFF2-40B4-BE49-F238E27FC236}">
                <a16:creationId xmlns:a16="http://schemas.microsoft.com/office/drawing/2014/main" id="{C47A1EE0-4011-3749-B01C-FC489EEDF880}"/>
              </a:ext>
            </a:extLst>
          </p:cNvPr>
          <p:cNvGrpSpPr>
            <a:grpSpLocks/>
          </p:cNvGrpSpPr>
          <p:nvPr userDrawn="1"/>
        </p:nvGrpSpPr>
        <p:grpSpPr bwMode="auto">
          <a:xfrm rot="10800000">
            <a:off x="8870040" y="0"/>
            <a:ext cx="3325208" cy="3325208"/>
            <a:chOff x="0" y="12289"/>
            <a:chExt cx="3550" cy="3551"/>
          </a:xfrm>
        </p:grpSpPr>
        <p:sp>
          <p:nvSpPr>
            <p:cNvPr id="16" name="Forme libre 15">
              <a:extLst>
                <a:ext uri="{FF2B5EF4-FFF2-40B4-BE49-F238E27FC236}">
                  <a16:creationId xmlns:a16="http://schemas.microsoft.com/office/drawing/2014/main" id="{17EED68A-6660-2643-BBFB-B6AB92A7C22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dirty="0"/>
            </a:p>
          </p:txBody>
        </p:sp>
        <p:sp>
          <p:nvSpPr>
            <p:cNvPr id="17" name="Forme libre 16">
              <a:extLst>
                <a:ext uri="{FF2B5EF4-FFF2-40B4-BE49-F238E27FC236}">
                  <a16:creationId xmlns:a16="http://schemas.microsoft.com/office/drawing/2014/main" id="{BECF9FB8-F6C7-C54D-99F4-11FDF26D7F9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dirty="0"/>
            </a:p>
          </p:txBody>
        </p:sp>
        <p:sp>
          <p:nvSpPr>
            <p:cNvPr id="18" name="Forme libre 17">
              <a:extLst>
                <a:ext uri="{FF2B5EF4-FFF2-40B4-BE49-F238E27FC236}">
                  <a16:creationId xmlns:a16="http://schemas.microsoft.com/office/drawing/2014/main" id="{46C7C62D-7D3B-934C-AFF9-0F10E727B42E}"/>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dirty="0"/>
            </a:p>
          </p:txBody>
        </p:sp>
      </p:grpSp>
      <p:sp>
        <p:nvSpPr>
          <p:cNvPr id="4" name="Espace réservé du texte 3">
            <a:extLst>
              <a:ext uri="{FF2B5EF4-FFF2-40B4-BE49-F238E27FC236}">
                <a16:creationId xmlns:a16="http://schemas.microsoft.com/office/drawing/2014/main" id="{FF85D552-3AFC-4D21-A944-9D41E128A96E}"/>
              </a:ext>
            </a:extLst>
          </p:cNvPr>
          <p:cNvSpPr>
            <a:spLocks noGrp="1"/>
          </p:cNvSpPr>
          <p:nvPr>
            <p:ph type="body" sz="quarter" idx="12"/>
          </p:nvPr>
        </p:nvSpPr>
        <p:spPr>
          <a:xfrm>
            <a:off x="952500" y="2286000"/>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fr-FR" noProof="0" dirty="0"/>
              <a:t>Cliquez pour modifier</a:t>
            </a:r>
          </a:p>
        </p:txBody>
      </p:sp>
      <p:sp>
        <p:nvSpPr>
          <p:cNvPr id="21" name="Espace réservé du texte 2">
            <a:extLst>
              <a:ext uri="{FF2B5EF4-FFF2-40B4-BE49-F238E27FC236}">
                <a16:creationId xmlns:a16="http://schemas.microsoft.com/office/drawing/2014/main" id="{BE8C2EDB-9C70-49A2-865C-E5CD77D3E741}"/>
              </a:ext>
            </a:extLst>
          </p:cNvPr>
          <p:cNvSpPr>
            <a:spLocks noGrp="1"/>
          </p:cNvSpPr>
          <p:nvPr>
            <p:ph type="body" sz="quarter" idx="13"/>
          </p:nvPr>
        </p:nvSpPr>
        <p:spPr>
          <a:xfrm>
            <a:off x="953655" y="3841846"/>
            <a:ext cx="4838700" cy="636754"/>
          </a:xfrm>
        </p:spPr>
        <p:txBody>
          <a:bodyPr rtlCol="0">
            <a:noAutofit/>
          </a:bodyPr>
          <a:lstStyle>
            <a:lvl1pPr marL="0" indent="0">
              <a:buNone/>
              <a:defRPr sz="1600">
                <a:latin typeface="+mn-lt"/>
              </a:defRPr>
            </a:lvl1pPr>
          </a:lstStyle>
          <a:p>
            <a:pPr lvl="0" rtl="0"/>
            <a:r>
              <a:rPr lang="fr-FR" noProof="0" dirty="0"/>
              <a:t>Cliquez pour modifier</a:t>
            </a:r>
          </a:p>
        </p:txBody>
      </p:sp>
      <p:sp>
        <p:nvSpPr>
          <p:cNvPr id="22" name="Espace réservé du texte 3">
            <a:extLst>
              <a:ext uri="{FF2B5EF4-FFF2-40B4-BE49-F238E27FC236}">
                <a16:creationId xmlns:a16="http://schemas.microsoft.com/office/drawing/2014/main" id="{EE50320A-D017-45C6-9986-94BC43911E98}"/>
              </a:ext>
            </a:extLst>
          </p:cNvPr>
          <p:cNvSpPr>
            <a:spLocks noGrp="1"/>
          </p:cNvSpPr>
          <p:nvPr>
            <p:ph type="body" sz="quarter" idx="14"/>
          </p:nvPr>
        </p:nvSpPr>
        <p:spPr>
          <a:xfrm>
            <a:off x="953655" y="3470942"/>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fr-FR" noProof="0" dirty="0"/>
              <a:t>Cliquez pour modifier</a:t>
            </a:r>
          </a:p>
        </p:txBody>
      </p:sp>
      <p:sp>
        <p:nvSpPr>
          <p:cNvPr id="23" name="Espace réservé du texte 2">
            <a:extLst>
              <a:ext uri="{FF2B5EF4-FFF2-40B4-BE49-F238E27FC236}">
                <a16:creationId xmlns:a16="http://schemas.microsoft.com/office/drawing/2014/main" id="{673EB498-F5D2-4E15-990A-2AFA4A377CBB}"/>
              </a:ext>
            </a:extLst>
          </p:cNvPr>
          <p:cNvSpPr>
            <a:spLocks noGrp="1"/>
          </p:cNvSpPr>
          <p:nvPr>
            <p:ph type="body" sz="quarter" idx="15"/>
          </p:nvPr>
        </p:nvSpPr>
        <p:spPr>
          <a:xfrm>
            <a:off x="952500" y="5017901"/>
            <a:ext cx="4838700" cy="908340"/>
          </a:xfrm>
        </p:spPr>
        <p:txBody>
          <a:bodyPr rtlCol="0">
            <a:noAutofit/>
          </a:bodyPr>
          <a:lstStyle>
            <a:lvl1pPr marL="0" indent="0">
              <a:buNone/>
              <a:defRPr sz="1600">
                <a:latin typeface="+mn-lt"/>
              </a:defRPr>
            </a:lvl1pPr>
          </a:lstStyle>
          <a:p>
            <a:pPr lvl="0" rtl="0"/>
            <a:r>
              <a:rPr lang="fr-FR" noProof="0" dirty="0"/>
              <a:t>Cliquez pour modifier</a:t>
            </a:r>
          </a:p>
        </p:txBody>
      </p:sp>
      <p:sp>
        <p:nvSpPr>
          <p:cNvPr id="24" name="Espace réservé du texte 3">
            <a:extLst>
              <a:ext uri="{FF2B5EF4-FFF2-40B4-BE49-F238E27FC236}">
                <a16:creationId xmlns:a16="http://schemas.microsoft.com/office/drawing/2014/main" id="{1F528150-326B-4BB3-AC38-7FC805DB6BA7}"/>
              </a:ext>
            </a:extLst>
          </p:cNvPr>
          <p:cNvSpPr>
            <a:spLocks noGrp="1"/>
          </p:cNvSpPr>
          <p:nvPr>
            <p:ph type="body" sz="quarter" idx="16"/>
          </p:nvPr>
        </p:nvSpPr>
        <p:spPr>
          <a:xfrm>
            <a:off x="952500" y="4646997"/>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fr-FR" noProof="0" dirty="0"/>
              <a:t>Cliquez pour modifier</a:t>
            </a:r>
          </a:p>
        </p:txBody>
      </p:sp>
      <p:sp>
        <p:nvSpPr>
          <p:cNvPr id="25" name="Espace réservé du texte 2">
            <a:extLst>
              <a:ext uri="{FF2B5EF4-FFF2-40B4-BE49-F238E27FC236}">
                <a16:creationId xmlns:a16="http://schemas.microsoft.com/office/drawing/2014/main" id="{20EBEFF7-AECA-409B-9ACC-A63A168283BE}"/>
              </a:ext>
            </a:extLst>
          </p:cNvPr>
          <p:cNvSpPr>
            <a:spLocks noGrp="1"/>
          </p:cNvSpPr>
          <p:nvPr>
            <p:ph type="body" sz="quarter" idx="17"/>
          </p:nvPr>
        </p:nvSpPr>
        <p:spPr>
          <a:xfrm>
            <a:off x="6399647" y="2656904"/>
            <a:ext cx="4838700" cy="574318"/>
          </a:xfrm>
        </p:spPr>
        <p:txBody>
          <a:bodyPr rtlCol="0">
            <a:noAutofit/>
          </a:bodyPr>
          <a:lstStyle>
            <a:lvl1pPr marL="0" indent="0">
              <a:buNone/>
              <a:defRPr sz="1600">
                <a:latin typeface="+mn-lt"/>
              </a:defRPr>
            </a:lvl1pPr>
          </a:lstStyle>
          <a:p>
            <a:pPr lvl="0" rtl="0"/>
            <a:r>
              <a:rPr lang="fr-FR" noProof="0" dirty="0"/>
              <a:t>Cliquez pour modifier</a:t>
            </a:r>
          </a:p>
        </p:txBody>
      </p:sp>
      <p:sp>
        <p:nvSpPr>
          <p:cNvPr id="26" name="Espace réservé du texte 3">
            <a:extLst>
              <a:ext uri="{FF2B5EF4-FFF2-40B4-BE49-F238E27FC236}">
                <a16:creationId xmlns:a16="http://schemas.microsoft.com/office/drawing/2014/main" id="{29E4D063-8666-4D7A-B8C8-2B9383F798E0}"/>
              </a:ext>
            </a:extLst>
          </p:cNvPr>
          <p:cNvSpPr>
            <a:spLocks noGrp="1"/>
          </p:cNvSpPr>
          <p:nvPr>
            <p:ph type="body" sz="quarter" idx="18"/>
          </p:nvPr>
        </p:nvSpPr>
        <p:spPr>
          <a:xfrm>
            <a:off x="6399647" y="2286000"/>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fr-FR" noProof="0" dirty="0"/>
              <a:t>Cliquez pour modifier</a:t>
            </a:r>
          </a:p>
        </p:txBody>
      </p:sp>
      <p:sp>
        <p:nvSpPr>
          <p:cNvPr id="27" name="Espace réservé du texte 2">
            <a:extLst>
              <a:ext uri="{FF2B5EF4-FFF2-40B4-BE49-F238E27FC236}">
                <a16:creationId xmlns:a16="http://schemas.microsoft.com/office/drawing/2014/main" id="{4717B7CD-A4F9-444E-82B9-8914CB574887}"/>
              </a:ext>
            </a:extLst>
          </p:cNvPr>
          <p:cNvSpPr>
            <a:spLocks noGrp="1"/>
          </p:cNvSpPr>
          <p:nvPr>
            <p:ph type="body" sz="quarter" idx="19"/>
          </p:nvPr>
        </p:nvSpPr>
        <p:spPr>
          <a:xfrm>
            <a:off x="6399647" y="3841846"/>
            <a:ext cx="4838700" cy="908340"/>
          </a:xfrm>
        </p:spPr>
        <p:txBody>
          <a:bodyPr rtlCol="0">
            <a:noAutofit/>
          </a:bodyPr>
          <a:lstStyle>
            <a:lvl1pPr marL="0" indent="0">
              <a:buNone/>
              <a:defRPr sz="1600">
                <a:latin typeface="+mn-lt"/>
              </a:defRPr>
            </a:lvl1pPr>
          </a:lstStyle>
          <a:p>
            <a:pPr lvl="0" rtl="0"/>
            <a:r>
              <a:rPr lang="fr-FR" noProof="0" dirty="0"/>
              <a:t>Cliquez pour modifier</a:t>
            </a:r>
          </a:p>
        </p:txBody>
      </p:sp>
      <p:sp>
        <p:nvSpPr>
          <p:cNvPr id="28" name="Espace réservé du texte 3">
            <a:extLst>
              <a:ext uri="{FF2B5EF4-FFF2-40B4-BE49-F238E27FC236}">
                <a16:creationId xmlns:a16="http://schemas.microsoft.com/office/drawing/2014/main" id="{2CF285B7-A950-4326-A4D5-F5D542D2D65B}"/>
              </a:ext>
            </a:extLst>
          </p:cNvPr>
          <p:cNvSpPr>
            <a:spLocks noGrp="1"/>
          </p:cNvSpPr>
          <p:nvPr>
            <p:ph type="body" sz="quarter" idx="20"/>
          </p:nvPr>
        </p:nvSpPr>
        <p:spPr>
          <a:xfrm>
            <a:off x="6399647" y="3470942"/>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fr-FR" noProof="0" dirty="0"/>
              <a:t>Cliquez pour modifier</a:t>
            </a:r>
          </a:p>
        </p:txBody>
      </p:sp>
      <p:sp>
        <p:nvSpPr>
          <p:cNvPr id="6" name="Espace réservé du pied de page 5">
            <a:extLst>
              <a:ext uri="{FF2B5EF4-FFF2-40B4-BE49-F238E27FC236}">
                <a16:creationId xmlns:a16="http://schemas.microsoft.com/office/drawing/2014/main" id="{2DBF2453-9E16-47FE-A8ED-4661246DE597}"/>
              </a:ext>
            </a:extLst>
          </p:cNvPr>
          <p:cNvSpPr>
            <a:spLocks noGrp="1"/>
          </p:cNvSpPr>
          <p:nvPr>
            <p:ph type="ftr" sz="quarter" idx="22"/>
          </p:nvPr>
        </p:nvSpPr>
        <p:spPr/>
        <p:txBody>
          <a:bodyPr rtlCol="0"/>
          <a:lstStyle/>
          <a:p>
            <a:pPr rtl="0"/>
            <a:r>
              <a:rPr lang="fr-FR" noProof="0" dirty="0"/>
              <a:t>Rapport annuel</a:t>
            </a:r>
            <a:endParaRPr lang="fr-FR" b="0" noProof="0" dirty="0"/>
          </a:p>
        </p:txBody>
      </p:sp>
      <p:sp>
        <p:nvSpPr>
          <p:cNvPr id="7" name="Espace réservé du numéro de diapositive 6">
            <a:extLst>
              <a:ext uri="{FF2B5EF4-FFF2-40B4-BE49-F238E27FC236}">
                <a16:creationId xmlns:a16="http://schemas.microsoft.com/office/drawing/2014/main" id="{F636E9EA-D950-424A-BC92-F6794D6E5D67}"/>
              </a:ext>
            </a:extLst>
          </p:cNvPr>
          <p:cNvSpPr>
            <a:spLocks noGrp="1"/>
          </p:cNvSpPr>
          <p:nvPr>
            <p:ph type="sldNum" sz="quarter" idx="23"/>
          </p:nvPr>
        </p:nvSpPr>
        <p:spPr/>
        <p:txBody>
          <a:bodyPr rtlCol="0"/>
          <a:lstStyle/>
          <a:p>
            <a:pPr rtl="0"/>
            <a:fld id="{294A09A9-5501-47C1-A89A-A340965A2BE2}" type="slidenum">
              <a:rPr lang="fr-FR" noProof="0" smtClean="0"/>
              <a:pPr/>
              <a:t>‹N°›</a:t>
            </a:fld>
            <a:endParaRPr lang="fr-FR" noProof="0" dirty="0"/>
          </a:p>
        </p:txBody>
      </p:sp>
    </p:spTree>
    <p:extLst>
      <p:ext uri="{BB962C8B-B14F-4D97-AF65-F5344CB8AC3E}">
        <p14:creationId xmlns:p14="http://schemas.microsoft.com/office/powerpoint/2010/main" val="30601358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erci">
    <p:bg>
      <p:bgPr>
        <a:solidFill>
          <a:schemeClr val="tx1"/>
        </a:solidFill>
        <a:effectLst/>
      </p:bgPr>
    </p:bg>
    <p:spTree>
      <p:nvGrpSpPr>
        <p:cNvPr id="1" name=""/>
        <p:cNvGrpSpPr/>
        <p:nvPr/>
      </p:nvGrpSpPr>
      <p:grpSpPr>
        <a:xfrm>
          <a:off x="0" y="0"/>
          <a:ext cx="0" cy="0"/>
          <a:chOff x="0" y="0"/>
          <a:chExt cx="0" cy="0"/>
        </a:xfrm>
      </p:grpSpPr>
      <p:sp>
        <p:nvSpPr>
          <p:cNvPr id="16" name="Espace réservé du texte 29">
            <a:extLst>
              <a:ext uri="{FF2B5EF4-FFF2-40B4-BE49-F238E27FC236}">
                <a16:creationId xmlns:a16="http://schemas.microsoft.com/office/drawing/2014/main" id="{BB778BC5-5409-574B-96E2-B45CDD940DF4}"/>
              </a:ext>
            </a:extLst>
          </p:cNvPr>
          <p:cNvSpPr>
            <a:spLocks noGrp="1"/>
          </p:cNvSpPr>
          <p:nvPr>
            <p:ph type="body" sz="quarter" idx="11"/>
          </p:nvPr>
        </p:nvSpPr>
        <p:spPr>
          <a:xfrm>
            <a:off x="6896100" y="5102063"/>
            <a:ext cx="4914900" cy="588795"/>
          </a:xfrm>
        </p:spPr>
        <p:txBody>
          <a:bodyPr lIns="0" tIns="0" rIns="0" bIns="0" rtlCol="0" anchor="b">
            <a:noAutofit/>
          </a:bodyPr>
          <a:lstStyle>
            <a:lvl1pPr marL="0" indent="0">
              <a:buNone/>
              <a:defRPr sz="1600" b="0" i="0">
                <a:solidFill>
                  <a:schemeClr val="tx2"/>
                </a:solidFill>
                <a:latin typeface="+mn-lt"/>
              </a:defRPr>
            </a:lvl1pPr>
            <a:lvl2pPr>
              <a:defRPr sz="4000"/>
            </a:lvl2pPr>
            <a:lvl3pPr>
              <a:defRPr sz="4000"/>
            </a:lvl3pPr>
            <a:lvl4pPr>
              <a:defRPr sz="4000"/>
            </a:lvl4pPr>
            <a:lvl5pPr>
              <a:defRPr sz="4000"/>
            </a:lvl5pPr>
          </a:lstStyle>
          <a:p>
            <a:pPr lvl="0" rtl="0"/>
            <a:r>
              <a:rPr lang="fr-FR" noProof="0" dirty="0"/>
              <a:t>Cliquez pour modifier </a:t>
            </a:r>
          </a:p>
        </p:txBody>
      </p:sp>
      <p:sp>
        <p:nvSpPr>
          <p:cNvPr id="17" name="Sous-titre 2">
            <a:extLst>
              <a:ext uri="{FF2B5EF4-FFF2-40B4-BE49-F238E27FC236}">
                <a16:creationId xmlns:a16="http://schemas.microsoft.com/office/drawing/2014/main" id="{32916F3A-28FA-9A4B-A780-0D687D932893}"/>
              </a:ext>
            </a:extLst>
          </p:cNvPr>
          <p:cNvSpPr>
            <a:spLocks noGrp="1"/>
          </p:cNvSpPr>
          <p:nvPr>
            <p:ph type="subTitle" idx="1"/>
          </p:nvPr>
        </p:nvSpPr>
        <p:spPr>
          <a:xfrm>
            <a:off x="6907623" y="3591098"/>
            <a:ext cx="4903377" cy="1057791"/>
          </a:xfrm>
        </p:spPr>
        <p:txBody>
          <a:bodyPr lIns="0" tIns="0" rIns="0" bIns="0" rtlCol="0">
            <a:normAutofit/>
          </a:bodyPr>
          <a:lstStyle>
            <a:lvl1pPr marL="0" indent="0" algn="l">
              <a:buNone/>
              <a:defRPr sz="1600" b="0"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noProof="0" dirty="0"/>
              <a:t>Cliquez pour modifier</a:t>
            </a:r>
          </a:p>
        </p:txBody>
      </p:sp>
      <p:sp>
        <p:nvSpPr>
          <p:cNvPr id="26" name="Titre 1">
            <a:extLst>
              <a:ext uri="{FF2B5EF4-FFF2-40B4-BE49-F238E27FC236}">
                <a16:creationId xmlns:a16="http://schemas.microsoft.com/office/drawing/2014/main" id="{E29321F6-59C5-6E4C-A846-6AD00848A444}"/>
              </a:ext>
            </a:extLst>
          </p:cNvPr>
          <p:cNvSpPr>
            <a:spLocks noGrp="1"/>
          </p:cNvSpPr>
          <p:nvPr>
            <p:ph type="title"/>
          </p:nvPr>
        </p:nvSpPr>
        <p:spPr>
          <a:xfrm>
            <a:off x="6907623" y="2173658"/>
            <a:ext cx="4903377" cy="610863"/>
          </a:xfrm>
          <a:prstGeom prst="rect">
            <a:avLst/>
          </a:prstGeom>
        </p:spPr>
        <p:txBody>
          <a:bodyPr lIns="0" tIns="0" rIns="0" bIns="0" rtlCol="0" anchor="b" anchorCtr="0">
            <a:normAutofit/>
          </a:bodyPr>
          <a:lstStyle>
            <a:lvl1pPr>
              <a:defRPr sz="4400" b="1" i="0">
                <a:latin typeface="+mj-lt"/>
              </a:defRPr>
            </a:lvl1pPr>
          </a:lstStyle>
          <a:p>
            <a:pPr rtl="0"/>
            <a:r>
              <a:rPr lang="fr-FR" noProof="0" dirty="0"/>
              <a:t>Cliquez pour modifier </a:t>
            </a:r>
          </a:p>
        </p:txBody>
      </p:sp>
      <p:cxnSp>
        <p:nvCxnSpPr>
          <p:cNvPr id="27" name="Connecteur droit 26">
            <a:extLst>
              <a:ext uri="{FF2B5EF4-FFF2-40B4-BE49-F238E27FC236}">
                <a16:creationId xmlns:a16="http://schemas.microsoft.com/office/drawing/2014/main" id="{AB5C3BF3-A164-DD48-BD02-4587489DA105}"/>
              </a:ext>
            </a:extLst>
          </p:cNvPr>
          <p:cNvCxnSpPr>
            <a:cxnSpLocks/>
          </p:cNvCxnSpPr>
          <p:nvPr userDrawn="1"/>
        </p:nvCxnSpPr>
        <p:spPr>
          <a:xfrm>
            <a:off x="6896100" y="3233703"/>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1" name="Espace réservé d’image 2">
            <a:extLst>
              <a:ext uri="{FF2B5EF4-FFF2-40B4-BE49-F238E27FC236}">
                <a16:creationId xmlns:a16="http://schemas.microsoft.com/office/drawing/2014/main" id="{F8C225AD-C009-894E-8AFA-C94EAA06509C}"/>
              </a:ext>
            </a:extLst>
          </p:cNvPr>
          <p:cNvSpPr>
            <a:spLocks noGrp="1"/>
          </p:cNvSpPr>
          <p:nvPr>
            <p:ph type="pic" sz="quarter" idx="13"/>
          </p:nvPr>
        </p:nvSpPr>
        <p:spPr>
          <a:xfrm>
            <a:off x="0" y="0"/>
            <a:ext cx="6096000" cy="6858000"/>
          </a:xfrm>
        </p:spPr>
        <p:txBody>
          <a:bodyPr rtlCol="0"/>
          <a:lstStyle/>
          <a:p>
            <a:pPr rtl="0"/>
            <a:endParaRPr lang="fr-FR" noProof="0" dirty="0"/>
          </a:p>
        </p:txBody>
      </p:sp>
      <p:grpSp>
        <p:nvGrpSpPr>
          <p:cNvPr id="30" name="Groupe 29">
            <a:extLst>
              <a:ext uri="{FF2B5EF4-FFF2-40B4-BE49-F238E27FC236}">
                <a16:creationId xmlns:a16="http://schemas.microsoft.com/office/drawing/2014/main" id="{FFEF81ED-50DF-3946-87D9-407C13C3CE9F}"/>
              </a:ext>
            </a:extLst>
          </p:cNvPr>
          <p:cNvGrpSpPr>
            <a:grpSpLocks/>
          </p:cNvGrpSpPr>
          <p:nvPr userDrawn="1"/>
        </p:nvGrpSpPr>
        <p:grpSpPr bwMode="auto">
          <a:xfrm rot="10800000">
            <a:off x="8870040" y="0"/>
            <a:ext cx="3325208" cy="3325208"/>
            <a:chOff x="0" y="12289"/>
            <a:chExt cx="3550" cy="3551"/>
          </a:xfrm>
        </p:grpSpPr>
        <p:sp>
          <p:nvSpPr>
            <p:cNvPr id="31" name="Forme libre 30">
              <a:extLst>
                <a:ext uri="{FF2B5EF4-FFF2-40B4-BE49-F238E27FC236}">
                  <a16:creationId xmlns:a16="http://schemas.microsoft.com/office/drawing/2014/main" id="{4B6857A0-601C-9C40-ADB4-7927C7A4ECA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dirty="0"/>
            </a:p>
          </p:txBody>
        </p:sp>
        <p:sp>
          <p:nvSpPr>
            <p:cNvPr id="32" name="Forme libre 31">
              <a:extLst>
                <a:ext uri="{FF2B5EF4-FFF2-40B4-BE49-F238E27FC236}">
                  <a16:creationId xmlns:a16="http://schemas.microsoft.com/office/drawing/2014/main" id="{31562ACC-ECB3-4841-A52C-00DAFF438EBF}"/>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dirty="0"/>
            </a:p>
          </p:txBody>
        </p:sp>
        <p:sp>
          <p:nvSpPr>
            <p:cNvPr id="33" name="Forme libre 32">
              <a:extLst>
                <a:ext uri="{FF2B5EF4-FFF2-40B4-BE49-F238E27FC236}">
                  <a16:creationId xmlns:a16="http://schemas.microsoft.com/office/drawing/2014/main" id="{77C317B8-91B4-7040-AB8C-CE822CA28AA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dirty="0"/>
            </a:p>
          </p:txBody>
        </p:sp>
      </p:grpSp>
    </p:spTree>
    <p:extLst>
      <p:ext uri="{BB962C8B-B14F-4D97-AF65-F5344CB8AC3E}">
        <p14:creationId xmlns:p14="http://schemas.microsoft.com/office/powerpoint/2010/main" val="999130720"/>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rdre du jour">
    <p:spTree>
      <p:nvGrpSpPr>
        <p:cNvPr id="1" name=""/>
        <p:cNvGrpSpPr/>
        <p:nvPr/>
      </p:nvGrpSpPr>
      <p:grpSpPr>
        <a:xfrm>
          <a:off x="0" y="0"/>
          <a:ext cx="0" cy="0"/>
          <a:chOff x="0" y="0"/>
          <a:chExt cx="0" cy="0"/>
        </a:xfrm>
      </p:grpSpPr>
      <p:grpSp>
        <p:nvGrpSpPr>
          <p:cNvPr id="6" name="Groupe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Forme automatiqu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dirty="0"/>
            </a:p>
          </p:txBody>
        </p:sp>
        <p:sp>
          <p:nvSpPr>
            <p:cNvPr id="8" name="Forme libre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dirty="0"/>
            </a:p>
          </p:txBody>
        </p:sp>
        <p:sp>
          <p:nvSpPr>
            <p:cNvPr id="9" name="Forme libre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dirty="0"/>
            </a:p>
          </p:txBody>
        </p:sp>
        <p:sp>
          <p:nvSpPr>
            <p:cNvPr id="10" name="Forme libre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fr-FR" noProof="0" dirty="0"/>
            </a:p>
          </p:txBody>
        </p:sp>
        <p:sp>
          <p:nvSpPr>
            <p:cNvPr id="11" name="Forme libre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dirty="0"/>
            </a:p>
          </p:txBody>
        </p:sp>
      </p:grpSp>
      <p:sp>
        <p:nvSpPr>
          <p:cNvPr id="12" name="Titre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spc="50" baseline="0">
                <a:latin typeface="+mj-lt"/>
              </a:defRPr>
            </a:lvl1pPr>
          </a:lstStyle>
          <a:p>
            <a:pPr rtl="0"/>
            <a:r>
              <a:rPr lang="fr-FR" noProof="0" dirty="0"/>
              <a:t>Cliquez pour modifier </a:t>
            </a:r>
          </a:p>
        </p:txBody>
      </p:sp>
      <p:cxnSp>
        <p:nvCxnSpPr>
          <p:cNvPr id="13" name="Connecteur droit 12">
            <a:extLst>
              <a:ext uri="{FF2B5EF4-FFF2-40B4-BE49-F238E27FC236}">
                <a16:creationId xmlns:a16="http://schemas.microsoft.com/office/drawing/2014/main" id="{CF0FD074-81E2-0D4E-8446-C5B415B238A0}"/>
              </a:ext>
            </a:extLst>
          </p:cNvPr>
          <p:cNvCxnSpPr>
            <a:cxnSpLocks/>
          </p:cNvCxnSpPr>
          <p:nvPr userDrawn="1"/>
        </p:nvCxnSpPr>
        <p:spPr>
          <a:xfrm>
            <a:off x="952500" y="1934655"/>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4" name="Espace réservé du texte 29">
            <a:extLst>
              <a:ext uri="{FF2B5EF4-FFF2-40B4-BE49-F238E27FC236}">
                <a16:creationId xmlns:a16="http://schemas.microsoft.com/office/drawing/2014/main" id="{58AAB058-5FFC-9E4E-AD2E-FB1B4EE51025}"/>
              </a:ext>
            </a:extLst>
          </p:cNvPr>
          <p:cNvSpPr>
            <a:spLocks noGrp="1"/>
          </p:cNvSpPr>
          <p:nvPr>
            <p:ph type="body" sz="quarter" idx="13"/>
          </p:nvPr>
        </p:nvSpPr>
        <p:spPr>
          <a:xfrm>
            <a:off x="952500" y="2818296"/>
            <a:ext cx="2133600"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fr-FR" noProof="0" dirty="0"/>
              <a:t>Cliquez pour modifier </a:t>
            </a:r>
          </a:p>
        </p:txBody>
      </p:sp>
      <p:sp>
        <p:nvSpPr>
          <p:cNvPr id="15" name="Espace réservé du texte 29">
            <a:extLst>
              <a:ext uri="{FF2B5EF4-FFF2-40B4-BE49-F238E27FC236}">
                <a16:creationId xmlns:a16="http://schemas.microsoft.com/office/drawing/2014/main" id="{18ABDA74-C3EC-274D-BE87-AC5B825A2A4C}"/>
              </a:ext>
            </a:extLst>
          </p:cNvPr>
          <p:cNvSpPr>
            <a:spLocks noGrp="1"/>
          </p:cNvSpPr>
          <p:nvPr>
            <p:ph type="body" sz="quarter" idx="14"/>
          </p:nvPr>
        </p:nvSpPr>
        <p:spPr>
          <a:xfrm>
            <a:off x="952500" y="2209800"/>
            <a:ext cx="2133600"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fr-FR" noProof="0" dirty="0"/>
              <a:t>Cliquez pour modifier </a:t>
            </a:r>
          </a:p>
        </p:txBody>
      </p:sp>
      <p:cxnSp>
        <p:nvCxnSpPr>
          <p:cNvPr id="16" name="Connecteur droit 15">
            <a:extLst>
              <a:ext uri="{FF2B5EF4-FFF2-40B4-BE49-F238E27FC236}">
                <a16:creationId xmlns:a16="http://schemas.microsoft.com/office/drawing/2014/main" id="{A3DDE02E-BC75-2645-8725-CA2CFD327A3C}"/>
              </a:ext>
            </a:extLst>
          </p:cNvPr>
          <p:cNvCxnSpPr>
            <a:cxnSpLocks/>
          </p:cNvCxnSpPr>
          <p:nvPr userDrawn="1"/>
        </p:nvCxnSpPr>
        <p:spPr>
          <a:xfrm>
            <a:off x="3663043"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7" name="Espace réservé du texte 29">
            <a:extLst>
              <a:ext uri="{FF2B5EF4-FFF2-40B4-BE49-F238E27FC236}">
                <a16:creationId xmlns:a16="http://schemas.microsoft.com/office/drawing/2014/main" id="{3ABA9FD1-9B74-F14F-81EF-7B3407196B03}"/>
              </a:ext>
            </a:extLst>
          </p:cNvPr>
          <p:cNvSpPr>
            <a:spLocks noGrp="1"/>
          </p:cNvSpPr>
          <p:nvPr>
            <p:ph type="body" sz="quarter" idx="15"/>
          </p:nvPr>
        </p:nvSpPr>
        <p:spPr>
          <a:xfrm>
            <a:off x="3663042" y="2818296"/>
            <a:ext cx="2128157"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fr-FR" noProof="0" dirty="0"/>
              <a:t>Cliquez pour modifier </a:t>
            </a:r>
          </a:p>
        </p:txBody>
      </p:sp>
      <p:sp>
        <p:nvSpPr>
          <p:cNvPr id="18" name="Espace réservé du texte 29">
            <a:extLst>
              <a:ext uri="{FF2B5EF4-FFF2-40B4-BE49-F238E27FC236}">
                <a16:creationId xmlns:a16="http://schemas.microsoft.com/office/drawing/2014/main" id="{0E9E9D03-0186-5B4C-A73F-95ADCD08A44A}"/>
              </a:ext>
            </a:extLst>
          </p:cNvPr>
          <p:cNvSpPr>
            <a:spLocks noGrp="1"/>
          </p:cNvSpPr>
          <p:nvPr>
            <p:ph type="body" sz="quarter" idx="16"/>
          </p:nvPr>
        </p:nvSpPr>
        <p:spPr>
          <a:xfrm>
            <a:off x="3663042" y="2209800"/>
            <a:ext cx="2128157"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fr-FR" noProof="0" dirty="0"/>
              <a:t>Cliquez pour modifier</a:t>
            </a:r>
          </a:p>
        </p:txBody>
      </p:sp>
      <p:cxnSp>
        <p:nvCxnSpPr>
          <p:cNvPr id="20" name="Connecteur droit 19">
            <a:extLst>
              <a:ext uri="{FF2B5EF4-FFF2-40B4-BE49-F238E27FC236}">
                <a16:creationId xmlns:a16="http://schemas.microsoft.com/office/drawing/2014/main" id="{E01EE6FD-FABB-AD48-92DA-19805B502918}"/>
              </a:ext>
            </a:extLst>
          </p:cNvPr>
          <p:cNvCxnSpPr>
            <a:cxnSpLocks/>
          </p:cNvCxnSpPr>
          <p:nvPr userDrawn="1"/>
        </p:nvCxnSpPr>
        <p:spPr>
          <a:xfrm>
            <a:off x="952500" y="4248119"/>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1" name="Espace réservé du texte 29">
            <a:extLst>
              <a:ext uri="{FF2B5EF4-FFF2-40B4-BE49-F238E27FC236}">
                <a16:creationId xmlns:a16="http://schemas.microsoft.com/office/drawing/2014/main" id="{F953BCFF-5CB8-784F-ACC1-A14670E62196}"/>
              </a:ext>
            </a:extLst>
          </p:cNvPr>
          <p:cNvSpPr>
            <a:spLocks noGrp="1"/>
          </p:cNvSpPr>
          <p:nvPr>
            <p:ph type="body" sz="quarter" idx="19"/>
          </p:nvPr>
        </p:nvSpPr>
        <p:spPr>
          <a:xfrm>
            <a:off x="952500" y="5131299"/>
            <a:ext cx="2133600"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fr-FR" noProof="0" dirty="0"/>
              <a:t>Cliquez pour modifier </a:t>
            </a:r>
          </a:p>
        </p:txBody>
      </p:sp>
      <p:sp>
        <p:nvSpPr>
          <p:cNvPr id="22" name="Espace réservé du texte 29">
            <a:extLst>
              <a:ext uri="{FF2B5EF4-FFF2-40B4-BE49-F238E27FC236}">
                <a16:creationId xmlns:a16="http://schemas.microsoft.com/office/drawing/2014/main" id="{97DCC038-CDD3-1D48-B8BA-2617616935C5}"/>
              </a:ext>
            </a:extLst>
          </p:cNvPr>
          <p:cNvSpPr>
            <a:spLocks noGrp="1"/>
          </p:cNvSpPr>
          <p:nvPr>
            <p:ph type="body" sz="quarter" idx="20"/>
          </p:nvPr>
        </p:nvSpPr>
        <p:spPr>
          <a:xfrm>
            <a:off x="952500" y="4522803"/>
            <a:ext cx="2133600"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fr-FR" noProof="0" dirty="0"/>
              <a:t>Cliquez pour modifier </a:t>
            </a:r>
          </a:p>
        </p:txBody>
      </p:sp>
      <p:cxnSp>
        <p:nvCxnSpPr>
          <p:cNvPr id="23" name="Connecteur droit 22">
            <a:extLst>
              <a:ext uri="{FF2B5EF4-FFF2-40B4-BE49-F238E27FC236}">
                <a16:creationId xmlns:a16="http://schemas.microsoft.com/office/drawing/2014/main" id="{93BB36CC-7349-334D-A028-58D01025E726}"/>
              </a:ext>
            </a:extLst>
          </p:cNvPr>
          <p:cNvCxnSpPr>
            <a:cxnSpLocks/>
          </p:cNvCxnSpPr>
          <p:nvPr userDrawn="1"/>
        </p:nvCxnSpPr>
        <p:spPr>
          <a:xfrm>
            <a:off x="3663043"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4" name="Espace réservé du texte 29">
            <a:extLst>
              <a:ext uri="{FF2B5EF4-FFF2-40B4-BE49-F238E27FC236}">
                <a16:creationId xmlns:a16="http://schemas.microsoft.com/office/drawing/2014/main" id="{C20DFC6E-CE65-E94B-921D-38F386E173F2}"/>
              </a:ext>
            </a:extLst>
          </p:cNvPr>
          <p:cNvSpPr>
            <a:spLocks noGrp="1"/>
          </p:cNvSpPr>
          <p:nvPr>
            <p:ph type="body" sz="quarter" idx="21"/>
          </p:nvPr>
        </p:nvSpPr>
        <p:spPr>
          <a:xfrm>
            <a:off x="3663042" y="5131299"/>
            <a:ext cx="2128157"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fr-FR" noProof="0" dirty="0"/>
              <a:t>Cliquez pour modifier </a:t>
            </a:r>
          </a:p>
        </p:txBody>
      </p:sp>
      <p:sp>
        <p:nvSpPr>
          <p:cNvPr id="25" name="Espace réservé du texte 29">
            <a:extLst>
              <a:ext uri="{FF2B5EF4-FFF2-40B4-BE49-F238E27FC236}">
                <a16:creationId xmlns:a16="http://schemas.microsoft.com/office/drawing/2014/main" id="{773FBF72-A3D8-2F4E-BAD2-2755F0BE4A47}"/>
              </a:ext>
            </a:extLst>
          </p:cNvPr>
          <p:cNvSpPr>
            <a:spLocks noGrp="1"/>
          </p:cNvSpPr>
          <p:nvPr>
            <p:ph type="body" sz="quarter" idx="22"/>
          </p:nvPr>
        </p:nvSpPr>
        <p:spPr>
          <a:xfrm>
            <a:off x="3663042" y="4522803"/>
            <a:ext cx="2128157"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fr-FR" noProof="0" dirty="0"/>
              <a:t>Cliquez pour modifier </a:t>
            </a:r>
          </a:p>
        </p:txBody>
      </p:sp>
      <p:cxnSp>
        <p:nvCxnSpPr>
          <p:cNvPr id="26" name="Connecteur droit 25">
            <a:extLst>
              <a:ext uri="{FF2B5EF4-FFF2-40B4-BE49-F238E27FC236}">
                <a16:creationId xmlns:a16="http://schemas.microsoft.com/office/drawing/2014/main" id="{C402C0D4-D9C4-F547-B996-38177302A3DC}"/>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7" name="Espace réservé du texte 29">
            <a:extLst>
              <a:ext uri="{FF2B5EF4-FFF2-40B4-BE49-F238E27FC236}">
                <a16:creationId xmlns:a16="http://schemas.microsoft.com/office/drawing/2014/main" id="{9B18A1DC-4A61-514B-9F70-1DCC893EBB17}"/>
              </a:ext>
            </a:extLst>
          </p:cNvPr>
          <p:cNvSpPr>
            <a:spLocks noGrp="1"/>
          </p:cNvSpPr>
          <p:nvPr>
            <p:ph type="body" sz="quarter" idx="23"/>
          </p:nvPr>
        </p:nvSpPr>
        <p:spPr>
          <a:xfrm>
            <a:off x="6367054" y="5131299"/>
            <a:ext cx="2129245"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fr-FR" noProof="0" dirty="0"/>
              <a:t>Cliquez pour modifier </a:t>
            </a:r>
          </a:p>
        </p:txBody>
      </p:sp>
      <p:sp>
        <p:nvSpPr>
          <p:cNvPr id="28" name="Espace réservé du texte 29">
            <a:extLst>
              <a:ext uri="{FF2B5EF4-FFF2-40B4-BE49-F238E27FC236}">
                <a16:creationId xmlns:a16="http://schemas.microsoft.com/office/drawing/2014/main" id="{DD138509-2AA1-D540-90D6-288474956619}"/>
              </a:ext>
            </a:extLst>
          </p:cNvPr>
          <p:cNvSpPr>
            <a:spLocks noGrp="1"/>
          </p:cNvSpPr>
          <p:nvPr>
            <p:ph type="body" sz="quarter" idx="24"/>
          </p:nvPr>
        </p:nvSpPr>
        <p:spPr>
          <a:xfrm>
            <a:off x="6367054" y="4522803"/>
            <a:ext cx="2129245"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fr-FR" noProof="0" dirty="0"/>
              <a:t>Cliquez pour modifier </a:t>
            </a:r>
          </a:p>
        </p:txBody>
      </p:sp>
      <p:sp>
        <p:nvSpPr>
          <p:cNvPr id="19" name="Espace réservé du numéro de diapositive 18">
            <a:extLst>
              <a:ext uri="{FF2B5EF4-FFF2-40B4-BE49-F238E27FC236}">
                <a16:creationId xmlns:a16="http://schemas.microsoft.com/office/drawing/2014/main" id="{1851A3FD-B717-4588-9809-4FFAC5FF47A1}"/>
              </a:ext>
            </a:extLst>
          </p:cNvPr>
          <p:cNvSpPr>
            <a:spLocks noGrp="1"/>
          </p:cNvSpPr>
          <p:nvPr>
            <p:ph type="sldNum" sz="quarter" idx="27"/>
          </p:nvPr>
        </p:nvSpPr>
        <p:spPr/>
        <p:txBody>
          <a:bodyPr rtlCol="0"/>
          <a:lstStyle/>
          <a:p>
            <a:pPr rtl="0"/>
            <a:fld id="{294A09A9-5501-47C1-A89A-A340965A2BE2}" type="slidenum">
              <a:rPr lang="fr-FR" noProof="0" smtClean="0"/>
              <a:pPr/>
              <a:t>‹N°›</a:t>
            </a:fld>
            <a:endParaRPr lang="fr-FR" noProof="0" dirty="0"/>
          </a:p>
        </p:txBody>
      </p:sp>
      <p:sp>
        <p:nvSpPr>
          <p:cNvPr id="2" name="Espace réservé de la date 3">
            <a:extLst>
              <a:ext uri="{FF2B5EF4-FFF2-40B4-BE49-F238E27FC236}">
                <a16:creationId xmlns:a16="http://schemas.microsoft.com/office/drawing/2014/main" id="{EB7EF9D9-0F3C-B090-B88E-3F28D047A209}"/>
              </a:ext>
            </a:extLst>
          </p:cNvPr>
          <p:cNvSpPr>
            <a:spLocks noGrp="1"/>
          </p:cNvSpPr>
          <p:nvPr>
            <p:ph type="dt" sz="half" idx="2"/>
          </p:nvPr>
        </p:nvSpPr>
        <p:spPr>
          <a:xfrm>
            <a:off x="2933126"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pPr rtl="0"/>
            <a:r>
              <a:rPr lang="fr-FR" dirty="0"/>
              <a:t>09 février 2024</a:t>
            </a:r>
            <a:endParaRPr lang="fr-FR" noProof="0" dirty="0">
              <a:latin typeface="+mn-lt"/>
            </a:endParaRPr>
          </a:p>
        </p:txBody>
      </p:sp>
      <p:sp>
        <p:nvSpPr>
          <p:cNvPr id="3" name="Espace réservé du pied de page 4">
            <a:extLst>
              <a:ext uri="{FF2B5EF4-FFF2-40B4-BE49-F238E27FC236}">
                <a16:creationId xmlns:a16="http://schemas.microsoft.com/office/drawing/2014/main" id="{D0219BE6-3B7E-E9FE-45A6-A879C39680BB}"/>
              </a:ext>
            </a:extLst>
          </p:cNvPr>
          <p:cNvSpPr>
            <a:spLocks noGrp="1"/>
          </p:cNvSpPr>
          <p:nvPr>
            <p:ph type="ftr" sz="quarter" idx="3"/>
          </p:nvPr>
        </p:nvSpPr>
        <p:spPr>
          <a:xfrm>
            <a:off x="1494789" y="6332220"/>
            <a:ext cx="1438337" cy="247651"/>
          </a:xfrm>
          <a:prstGeom prst="rect">
            <a:avLst/>
          </a:prstGeom>
        </p:spPr>
        <p:txBody>
          <a:bodyPr vert="horz" lIns="0" tIns="0" rIns="0" bIns="0" rtlCol="0" anchor="t" anchorCtr="0"/>
          <a:lstStyle>
            <a:lvl1pPr algn="l">
              <a:defRPr sz="1100" b="0" i="0">
                <a:solidFill>
                  <a:schemeClr val="bg1"/>
                </a:solidFill>
                <a:latin typeface="+mj-lt"/>
              </a:defRPr>
            </a:lvl1pPr>
          </a:lstStyle>
          <a:p>
            <a:r>
              <a:rPr lang="fr-FR" dirty="0"/>
              <a:t>Assemblée Générale</a:t>
            </a:r>
          </a:p>
        </p:txBody>
      </p:sp>
      <p:pic>
        <p:nvPicPr>
          <p:cNvPr id="29" name="Graphique 28">
            <a:extLst>
              <a:ext uri="{FF2B5EF4-FFF2-40B4-BE49-F238E27FC236}">
                <a16:creationId xmlns:a16="http://schemas.microsoft.com/office/drawing/2014/main" id="{CFC0480B-AE1A-8EC8-3A6E-EAC652AD2BE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78042" y="6248317"/>
            <a:ext cx="1438337" cy="415456"/>
          </a:xfrm>
          <a:prstGeom prst="rect">
            <a:avLst/>
          </a:prstGeom>
        </p:spPr>
      </p:pic>
    </p:spTree>
    <p:extLst>
      <p:ext uri="{BB962C8B-B14F-4D97-AF65-F5344CB8AC3E}">
        <p14:creationId xmlns:p14="http://schemas.microsoft.com/office/powerpoint/2010/main" val="4093066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grpSp>
        <p:nvGrpSpPr>
          <p:cNvPr id="13" name="Groupe 12">
            <a:extLst>
              <a:ext uri="{FF2B5EF4-FFF2-40B4-BE49-F238E27FC236}">
                <a16:creationId xmlns:a16="http://schemas.microsoft.com/office/drawing/2014/main" id="{C82066DD-D313-D148-89C7-338EB873A730}"/>
              </a:ext>
            </a:extLst>
          </p:cNvPr>
          <p:cNvGrpSpPr>
            <a:grpSpLocks/>
          </p:cNvGrpSpPr>
          <p:nvPr userDrawn="1"/>
        </p:nvGrpSpPr>
        <p:grpSpPr bwMode="auto">
          <a:xfrm rot="16200000" flipV="1">
            <a:off x="0" y="3900132"/>
            <a:ext cx="2959226" cy="2959226"/>
            <a:chOff x="0" y="12289"/>
            <a:chExt cx="3550" cy="3551"/>
          </a:xfrm>
        </p:grpSpPr>
        <p:sp>
          <p:nvSpPr>
            <p:cNvPr id="15" name="Forme libre 14">
              <a:extLst>
                <a:ext uri="{FF2B5EF4-FFF2-40B4-BE49-F238E27FC236}">
                  <a16:creationId xmlns:a16="http://schemas.microsoft.com/office/drawing/2014/main" id="{A5BBD7C7-99D1-E841-A081-6912D1F2B85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dirty="0"/>
            </a:p>
          </p:txBody>
        </p:sp>
        <p:sp>
          <p:nvSpPr>
            <p:cNvPr id="16" name="Forme libre 15">
              <a:extLst>
                <a:ext uri="{FF2B5EF4-FFF2-40B4-BE49-F238E27FC236}">
                  <a16:creationId xmlns:a16="http://schemas.microsoft.com/office/drawing/2014/main" id="{227A14EE-CB79-754A-8B19-EB9874B3158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dirty="0"/>
            </a:p>
          </p:txBody>
        </p:sp>
        <p:sp>
          <p:nvSpPr>
            <p:cNvPr id="19" name="Forme libre 18">
              <a:extLst>
                <a:ext uri="{FF2B5EF4-FFF2-40B4-BE49-F238E27FC236}">
                  <a16:creationId xmlns:a16="http://schemas.microsoft.com/office/drawing/2014/main" id="{35B38B80-C3D3-4C47-B468-C41A8FF36F2A}"/>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dirty="0"/>
            </a:p>
          </p:txBody>
        </p:sp>
      </p:grpSp>
      <p:sp>
        <p:nvSpPr>
          <p:cNvPr id="14" name="Espace réservé d’image 2">
            <a:extLst>
              <a:ext uri="{FF2B5EF4-FFF2-40B4-BE49-F238E27FC236}">
                <a16:creationId xmlns:a16="http://schemas.microsoft.com/office/drawing/2014/main" id="{F0C4E8C2-3240-594A-9D5E-1BCD1AF44C5E}"/>
              </a:ext>
            </a:extLst>
          </p:cNvPr>
          <p:cNvSpPr>
            <a:spLocks noGrp="1"/>
          </p:cNvSpPr>
          <p:nvPr>
            <p:ph type="pic" sz="quarter" idx="13"/>
          </p:nvPr>
        </p:nvSpPr>
        <p:spPr>
          <a:xfrm>
            <a:off x="6096000" y="-22543"/>
            <a:ext cx="6096000" cy="6903086"/>
          </a:xfrm>
        </p:spPr>
        <p:txBody>
          <a:bodyPr rtlCol="0"/>
          <a:lstStyle/>
          <a:p>
            <a:pPr rtl="0"/>
            <a:endParaRPr lang="fr-FR" noProof="0" dirty="0"/>
          </a:p>
        </p:txBody>
      </p:sp>
      <p:sp>
        <p:nvSpPr>
          <p:cNvPr id="9" name="Titre 1">
            <a:extLst>
              <a:ext uri="{FF2B5EF4-FFF2-40B4-BE49-F238E27FC236}">
                <a16:creationId xmlns:a16="http://schemas.microsoft.com/office/drawing/2014/main" id="{A5C37098-CEB2-1E45-989B-3DD92F3B1A30}"/>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j-lt"/>
              </a:defRPr>
            </a:lvl1pPr>
          </a:lstStyle>
          <a:p>
            <a:pPr rtl="0"/>
            <a:r>
              <a:rPr lang="fr-FR" noProof="0" dirty="0"/>
              <a:t>Cliquez pour modifier </a:t>
            </a:r>
          </a:p>
        </p:txBody>
      </p:sp>
      <p:cxnSp>
        <p:nvCxnSpPr>
          <p:cNvPr id="17" name="Connecteur droit 16">
            <a:extLst>
              <a:ext uri="{FF2B5EF4-FFF2-40B4-BE49-F238E27FC236}">
                <a16:creationId xmlns:a16="http://schemas.microsoft.com/office/drawing/2014/main" id="{1D23F761-57FC-3649-AE84-0C3EF95EF561}"/>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8" name="Espace réservé du texte 29">
            <a:extLst>
              <a:ext uri="{FF2B5EF4-FFF2-40B4-BE49-F238E27FC236}">
                <a16:creationId xmlns:a16="http://schemas.microsoft.com/office/drawing/2014/main" id="{E66F2BC9-2F8A-1543-9AFD-9BAB0E75B31C}"/>
              </a:ext>
            </a:extLst>
          </p:cNvPr>
          <p:cNvSpPr>
            <a:spLocks noGrp="1"/>
          </p:cNvSpPr>
          <p:nvPr>
            <p:ph type="body" sz="quarter" idx="11"/>
          </p:nvPr>
        </p:nvSpPr>
        <p:spPr>
          <a:xfrm>
            <a:off x="952499" y="2289363"/>
            <a:ext cx="4572001" cy="2795232"/>
          </a:xfrm>
        </p:spPr>
        <p:txBody>
          <a:bodyPr lIns="0" tIns="0" rIns="0" bIns="0" rtlCol="0">
            <a:noAutofit/>
          </a:bodyPr>
          <a:lstStyle>
            <a:lvl1pPr marL="0" indent="0">
              <a:lnSpc>
                <a:spcPct val="100000"/>
              </a:lnSpc>
              <a:buNone/>
              <a:defRPr sz="1600" b="0" i="0">
                <a:solidFill>
                  <a:schemeClr val="bg1"/>
                </a:solidFill>
                <a:latin typeface="+mn-lt"/>
              </a:defRPr>
            </a:lvl1pPr>
            <a:lvl2pPr>
              <a:defRPr sz="4000"/>
            </a:lvl2pPr>
            <a:lvl3pPr>
              <a:defRPr sz="4000"/>
            </a:lvl3pPr>
            <a:lvl4pPr>
              <a:defRPr sz="4000"/>
            </a:lvl4pPr>
            <a:lvl5pPr>
              <a:defRPr sz="4000"/>
            </a:lvl5pPr>
          </a:lstStyle>
          <a:p>
            <a:pPr lvl="0" rtl="0"/>
            <a:r>
              <a:rPr lang="fr-FR" noProof="0" dirty="0"/>
              <a:t>Cliquez pour modifier </a:t>
            </a:r>
          </a:p>
        </p:txBody>
      </p:sp>
      <p:sp>
        <p:nvSpPr>
          <p:cNvPr id="5" name="Espace réservé du numéro de diapositive 4">
            <a:extLst>
              <a:ext uri="{FF2B5EF4-FFF2-40B4-BE49-F238E27FC236}">
                <a16:creationId xmlns:a16="http://schemas.microsoft.com/office/drawing/2014/main" id="{6184536E-AD08-4371-85E9-A816C30B6AE7}"/>
              </a:ext>
            </a:extLst>
          </p:cNvPr>
          <p:cNvSpPr>
            <a:spLocks noGrp="1"/>
          </p:cNvSpPr>
          <p:nvPr>
            <p:ph type="sldNum" sz="quarter" idx="16"/>
          </p:nvPr>
        </p:nvSpPr>
        <p:spPr/>
        <p:txBody>
          <a:bodyPr rtlCol="0"/>
          <a:lstStyle/>
          <a:p>
            <a:pPr rtl="0"/>
            <a:fld id="{294A09A9-5501-47C1-A89A-A340965A2BE2}" type="slidenum">
              <a:rPr lang="fr-FR" noProof="0" smtClean="0"/>
              <a:pPr/>
              <a:t>‹N°›</a:t>
            </a:fld>
            <a:endParaRPr lang="fr-FR" noProof="0" dirty="0"/>
          </a:p>
        </p:txBody>
      </p:sp>
      <p:sp>
        <p:nvSpPr>
          <p:cNvPr id="2" name="Espace réservé de la date 3">
            <a:extLst>
              <a:ext uri="{FF2B5EF4-FFF2-40B4-BE49-F238E27FC236}">
                <a16:creationId xmlns:a16="http://schemas.microsoft.com/office/drawing/2014/main" id="{C240C2E2-E510-27D3-4D96-D34206A377B7}"/>
              </a:ext>
            </a:extLst>
          </p:cNvPr>
          <p:cNvSpPr>
            <a:spLocks noGrp="1"/>
          </p:cNvSpPr>
          <p:nvPr>
            <p:ph type="dt" sz="half" idx="2"/>
          </p:nvPr>
        </p:nvSpPr>
        <p:spPr>
          <a:xfrm>
            <a:off x="2933126"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pPr rtl="0"/>
            <a:r>
              <a:rPr lang="fr-FR" dirty="0"/>
              <a:t>09 février 2024</a:t>
            </a:r>
            <a:endParaRPr lang="fr-FR" noProof="0" dirty="0">
              <a:latin typeface="+mn-lt"/>
            </a:endParaRPr>
          </a:p>
        </p:txBody>
      </p:sp>
      <p:sp>
        <p:nvSpPr>
          <p:cNvPr id="3" name="Espace réservé du pied de page 4">
            <a:extLst>
              <a:ext uri="{FF2B5EF4-FFF2-40B4-BE49-F238E27FC236}">
                <a16:creationId xmlns:a16="http://schemas.microsoft.com/office/drawing/2014/main" id="{B8E769B0-829A-240B-AF56-8CBADB94B26A}"/>
              </a:ext>
            </a:extLst>
          </p:cNvPr>
          <p:cNvSpPr>
            <a:spLocks noGrp="1"/>
          </p:cNvSpPr>
          <p:nvPr>
            <p:ph type="ftr" sz="quarter" idx="3"/>
          </p:nvPr>
        </p:nvSpPr>
        <p:spPr>
          <a:xfrm>
            <a:off x="1494789" y="6332220"/>
            <a:ext cx="1438337" cy="247651"/>
          </a:xfrm>
          <a:prstGeom prst="rect">
            <a:avLst/>
          </a:prstGeom>
        </p:spPr>
        <p:txBody>
          <a:bodyPr vert="horz" lIns="0" tIns="0" rIns="0" bIns="0" rtlCol="0" anchor="t" anchorCtr="0"/>
          <a:lstStyle>
            <a:lvl1pPr algn="l">
              <a:defRPr sz="1100" b="0" i="0">
                <a:solidFill>
                  <a:schemeClr val="bg1"/>
                </a:solidFill>
                <a:latin typeface="+mj-lt"/>
              </a:defRPr>
            </a:lvl1pPr>
          </a:lstStyle>
          <a:p>
            <a:r>
              <a:rPr lang="fr-FR" dirty="0"/>
              <a:t>Assemblée Générale</a:t>
            </a:r>
          </a:p>
        </p:txBody>
      </p:sp>
    </p:spTree>
    <p:extLst>
      <p:ext uri="{BB962C8B-B14F-4D97-AF65-F5344CB8AC3E}">
        <p14:creationId xmlns:p14="http://schemas.microsoft.com/office/powerpoint/2010/main" val="3073769527"/>
      </p:ext>
    </p:extLst>
  </p:cSld>
  <p:clrMapOvr>
    <a:masterClrMapping/>
  </p:clrMapOvr>
  <p:extLst>
    <p:ext uri="{DCECCB84-F9BA-43D5-87BE-67443E8EF086}">
      <p15:sldGuideLst xmlns:p15="http://schemas.microsoft.com/office/powerpoint/2012/main">
        <p15:guide id="1" pos="600">
          <p15:clr>
            <a:srgbClr val="FBAE40"/>
          </p15:clr>
        </p15:guide>
        <p15:guide id="6" pos="3480" userDrawn="1">
          <p15:clr>
            <a:srgbClr val="FBAE40"/>
          </p15:clr>
        </p15:guide>
        <p15:guide id="7" orient="horz" pos="1440" userDrawn="1">
          <p15:clr>
            <a:srgbClr val="FBAE40"/>
          </p15:clr>
        </p15:guide>
        <p15:guide id="9" orient="horz" pos="1224" userDrawn="1">
          <p15:clr>
            <a:srgbClr val="FBAE40"/>
          </p15:clr>
        </p15:guide>
        <p15:guide id="10" orient="horz" pos="55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use">
    <p:bg>
      <p:bgPr>
        <a:solidFill>
          <a:schemeClr val="tx1"/>
        </a:solidFill>
        <a:effectLst/>
      </p:bgPr>
    </p:bg>
    <p:spTree>
      <p:nvGrpSpPr>
        <p:cNvPr id="1" name=""/>
        <p:cNvGrpSpPr/>
        <p:nvPr/>
      </p:nvGrpSpPr>
      <p:grpSpPr>
        <a:xfrm>
          <a:off x="0" y="0"/>
          <a:ext cx="0" cy="0"/>
          <a:chOff x="0" y="0"/>
          <a:chExt cx="0" cy="0"/>
        </a:xfrm>
      </p:grpSpPr>
      <p:sp>
        <p:nvSpPr>
          <p:cNvPr id="21" name="Espace réservé d’image 2">
            <a:extLst>
              <a:ext uri="{FF2B5EF4-FFF2-40B4-BE49-F238E27FC236}">
                <a16:creationId xmlns:a16="http://schemas.microsoft.com/office/drawing/2014/main" id="{50E2385F-F6FA-D345-AF77-A9EE8E49310D}"/>
              </a:ext>
            </a:extLst>
          </p:cNvPr>
          <p:cNvSpPr>
            <a:spLocks noGrp="1"/>
          </p:cNvSpPr>
          <p:nvPr>
            <p:ph type="pic" sz="quarter" idx="13"/>
          </p:nvPr>
        </p:nvSpPr>
        <p:spPr>
          <a:xfrm>
            <a:off x="0" y="0"/>
            <a:ext cx="12191998" cy="6858000"/>
          </a:xfrm>
          <a:solidFill>
            <a:schemeClr val="accent2"/>
          </a:solidFill>
        </p:spPr>
        <p:txBody>
          <a:bodyPr rtlCol="0"/>
          <a:lstStyle/>
          <a:p>
            <a:pPr rtl="0"/>
            <a:endParaRPr lang="fr-FR" noProof="0" dirty="0"/>
          </a:p>
        </p:txBody>
      </p:sp>
      <p:sp>
        <p:nvSpPr>
          <p:cNvPr id="18" name="Titre 1">
            <a:extLst>
              <a:ext uri="{FF2B5EF4-FFF2-40B4-BE49-F238E27FC236}">
                <a16:creationId xmlns:a16="http://schemas.microsoft.com/office/drawing/2014/main" id="{8D492973-78E3-D34E-835E-CF2D4517016D}"/>
              </a:ext>
            </a:extLst>
          </p:cNvPr>
          <p:cNvSpPr>
            <a:spLocks noGrp="1"/>
          </p:cNvSpPr>
          <p:nvPr>
            <p:ph type="title"/>
          </p:nvPr>
        </p:nvSpPr>
        <p:spPr>
          <a:xfrm>
            <a:off x="7193943" y="3045437"/>
            <a:ext cx="4941477" cy="610863"/>
          </a:xfrm>
          <a:prstGeom prst="rect">
            <a:avLst/>
          </a:prstGeom>
        </p:spPr>
        <p:txBody>
          <a:bodyPr lIns="0" tIns="0" rIns="0" bIns="0" rtlCol="0" anchor="b" anchorCtr="0">
            <a:normAutofit/>
          </a:bodyPr>
          <a:lstStyle>
            <a:lvl1pPr>
              <a:defRPr sz="4100" b="1" i="0" baseline="0">
                <a:solidFill>
                  <a:schemeClr val="tx1"/>
                </a:solidFill>
                <a:latin typeface="+mj-lt"/>
              </a:defRPr>
            </a:lvl1pPr>
          </a:lstStyle>
          <a:p>
            <a:pPr rtl="0"/>
            <a:r>
              <a:rPr lang="fr-FR" noProof="0" dirty="0"/>
              <a:t>Cliquez pour modifier </a:t>
            </a:r>
          </a:p>
        </p:txBody>
      </p:sp>
      <p:cxnSp>
        <p:nvCxnSpPr>
          <p:cNvPr id="20" name="Connecteur droit 19">
            <a:extLst>
              <a:ext uri="{FF2B5EF4-FFF2-40B4-BE49-F238E27FC236}">
                <a16:creationId xmlns:a16="http://schemas.microsoft.com/office/drawing/2014/main" id="{4BE3A3D6-A0AD-C84D-8B2A-743F5F95432E}"/>
              </a:ext>
            </a:extLst>
          </p:cNvPr>
          <p:cNvCxnSpPr>
            <a:cxnSpLocks/>
          </p:cNvCxnSpPr>
          <p:nvPr userDrawn="1"/>
        </p:nvCxnSpPr>
        <p:spPr>
          <a:xfrm>
            <a:off x="7154721"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grpSp>
        <p:nvGrpSpPr>
          <p:cNvPr id="22" name="Groupe 21">
            <a:extLst>
              <a:ext uri="{FF2B5EF4-FFF2-40B4-BE49-F238E27FC236}">
                <a16:creationId xmlns:a16="http://schemas.microsoft.com/office/drawing/2014/main" id="{F4CB38BE-0FF2-694C-AA3C-D73DBF7C332C}"/>
              </a:ext>
            </a:extLst>
          </p:cNvPr>
          <p:cNvGrpSpPr>
            <a:grpSpLocks/>
          </p:cNvGrpSpPr>
          <p:nvPr userDrawn="1"/>
        </p:nvGrpSpPr>
        <p:grpSpPr bwMode="auto">
          <a:xfrm rot="10800000">
            <a:off x="9509760" y="-3"/>
            <a:ext cx="2682238" cy="2682238"/>
            <a:chOff x="0" y="12289"/>
            <a:chExt cx="3550" cy="3551"/>
          </a:xfrm>
          <a:solidFill>
            <a:schemeClr val="tx1"/>
          </a:solidFill>
        </p:grpSpPr>
        <p:sp>
          <p:nvSpPr>
            <p:cNvPr id="23" name="Forme libre 22">
              <a:extLst>
                <a:ext uri="{FF2B5EF4-FFF2-40B4-BE49-F238E27FC236}">
                  <a16:creationId xmlns:a16="http://schemas.microsoft.com/office/drawing/2014/main" id="{F0257420-2EA0-6348-8B9E-1414F529726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dirty="0"/>
            </a:p>
          </p:txBody>
        </p:sp>
        <p:sp>
          <p:nvSpPr>
            <p:cNvPr id="24" name="Forme libre 23">
              <a:extLst>
                <a:ext uri="{FF2B5EF4-FFF2-40B4-BE49-F238E27FC236}">
                  <a16:creationId xmlns:a16="http://schemas.microsoft.com/office/drawing/2014/main" id="{7FE65C23-C0EF-BB41-884A-01C2A7356159}"/>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dirty="0"/>
            </a:p>
          </p:txBody>
        </p:sp>
        <p:sp>
          <p:nvSpPr>
            <p:cNvPr id="25" name="Forme libre 24">
              <a:extLst>
                <a:ext uri="{FF2B5EF4-FFF2-40B4-BE49-F238E27FC236}">
                  <a16:creationId xmlns:a16="http://schemas.microsoft.com/office/drawing/2014/main" id="{F73F5EB6-53C7-D44C-9003-FB5A81F9890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dirty="0"/>
            </a:p>
          </p:txBody>
        </p:sp>
      </p:grpSp>
    </p:spTree>
    <p:extLst>
      <p:ext uri="{BB962C8B-B14F-4D97-AF65-F5344CB8AC3E}">
        <p14:creationId xmlns:p14="http://schemas.microsoft.com/office/powerpoint/2010/main" val="2357889184"/>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phique">
    <p:bg>
      <p:bgPr>
        <a:solidFill>
          <a:schemeClr val="tx1"/>
        </a:solidFill>
        <a:effectLst/>
      </p:bgPr>
    </p:bg>
    <p:spTree>
      <p:nvGrpSpPr>
        <p:cNvPr id="1" name=""/>
        <p:cNvGrpSpPr/>
        <p:nvPr/>
      </p:nvGrpSpPr>
      <p:grpSpPr>
        <a:xfrm>
          <a:off x="0" y="0"/>
          <a:ext cx="0" cy="0"/>
          <a:chOff x="0" y="0"/>
          <a:chExt cx="0" cy="0"/>
        </a:xfrm>
      </p:grpSpPr>
      <p:sp>
        <p:nvSpPr>
          <p:cNvPr id="6" name="Espace réservé du graphique 5">
            <a:extLst>
              <a:ext uri="{FF2B5EF4-FFF2-40B4-BE49-F238E27FC236}">
                <a16:creationId xmlns:a16="http://schemas.microsoft.com/office/drawing/2014/main" id="{75992517-0394-6B43-B15D-2A86A34512F3}"/>
              </a:ext>
            </a:extLst>
          </p:cNvPr>
          <p:cNvSpPr>
            <a:spLocks noGrp="1"/>
          </p:cNvSpPr>
          <p:nvPr>
            <p:ph type="chart" sz="quarter" idx="10"/>
          </p:nvPr>
        </p:nvSpPr>
        <p:spPr>
          <a:xfrm>
            <a:off x="952500" y="1939108"/>
            <a:ext cx="10352810" cy="4110702"/>
          </a:xfrm>
        </p:spPr>
        <p:txBody>
          <a:bodyPr rtlCol="0"/>
          <a:lstStyle>
            <a:lvl1pPr>
              <a:defRPr>
                <a:solidFill>
                  <a:schemeClr val="tx1"/>
                </a:solidFill>
              </a:defRPr>
            </a:lvl1pPr>
          </a:lstStyle>
          <a:p>
            <a:pPr rtl="0"/>
            <a:endParaRPr lang="fr-FR" noProof="0"/>
          </a:p>
        </p:txBody>
      </p:sp>
      <p:sp>
        <p:nvSpPr>
          <p:cNvPr id="16" name="Titre 1">
            <a:extLst>
              <a:ext uri="{FF2B5EF4-FFF2-40B4-BE49-F238E27FC236}">
                <a16:creationId xmlns:a16="http://schemas.microsoft.com/office/drawing/2014/main" id="{109B023A-F28F-184D-BA48-3F1C0502AE0A}"/>
              </a:ext>
            </a:extLst>
          </p:cNvPr>
          <p:cNvSpPr>
            <a:spLocks noGrp="1"/>
          </p:cNvSpPr>
          <p:nvPr>
            <p:ph type="title" hasCustomPrompt="1"/>
          </p:nvPr>
        </p:nvSpPr>
        <p:spPr>
          <a:xfrm>
            <a:off x="964023" y="879063"/>
            <a:ext cx="49414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fr-FR" noProof="0"/>
              <a:t>Cliquez pour modifier </a:t>
            </a:r>
          </a:p>
        </p:txBody>
      </p:sp>
      <p:sp>
        <p:nvSpPr>
          <p:cNvPr id="5" name="Espace réservé du numéro de diapositive 4">
            <a:extLst>
              <a:ext uri="{FF2B5EF4-FFF2-40B4-BE49-F238E27FC236}">
                <a16:creationId xmlns:a16="http://schemas.microsoft.com/office/drawing/2014/main" id="{C772CC63-C628-4456-9B92-DA4E670BAC0D}"/>
              </a:ext>
            </a:extLst>
          </p:cNvPr>
          <p:cNvSpPr>
            <a:spLocks noGrp="1"/>
          </p:cNvSpPr>
          <p:nvPr>
            <p:ph type="sldNum" sz="quarter" idx="13"/>
          </p:nvPr>
        </p:nvSpPr>
        <p:spPr/>
        <p:txBody>
          <a:bodyPr rtlCol="0"/>
          <a:lstStyle/>
          <a:p>
            <a:pPr rtl="0"/>
            <a:fld id="{294A09A9-5501-47C1-A89A-A340965A2BE2}" type="slidenum">
              <a:rPr lang="fr-FR" noProof="0" smtClean="0"/>
              <a:pPr/>
              <a:t>‹N°›</a:t>
            </a:fld>
            <a:endParaRPr lang="fr-FR" noProof="0">
              <a:latin typeface="+mn-lt"/>
            </a:endParaRPr>
          </a:p>
        </p:txBody>
      </p:sp>
      <p:sp>
        <p:nvSpPr>
          <p:cNvPr id="2" name="Espace réservé de la date 3">
            <a:extLst>
              <a:ext uri="{FF2B5EF4-FFF2-40B4-BE49-F238E27FC236}">
                <a16:creationId xmlns:a16="http://schemas.microsoft.com/office/drawing/2014/main" id="{3664DC42-FBC4-9FF0-F697-6E816F98BB18}"/>
              </a:ext>
            </a:extLst>
          </p:cNvPr>
          <p:cNvSpPr>
            <a:spLocks noGrp="1"/>
          </p:cNvSpPr>
          <p:nvPr>
            <p:ph type="dt" sz="half" idx="2"/>
          </p:nvPr>
        </p:nvSpPr>
        <p:spPr>
          <a:xfrm>
            <a:off x="2933126"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pPr rtl="0"/>
            <a:r>
              <a:rPr lang="fr-FR" dirty="0"/>
              <a:t>09 février 2024</a:t>
            </a:r>
            <a:endParaRPr lang="fr-FR" noProof="0" dirty="0">
              <a:latin typeface="+mn-lt"/>
            </a:endParaRPr>
          </a:p>
        </p:txBody>
      </p:sp>
      <p:sp>
        <p:nvSpPr>
          <p:cNvPr id="3" name="Espace réservé du pied de page 4">
            <a:extLst>
              <a:ext uri="{FF2B5EF4-FFF2-40B4-BE49-F238E27FC236}">
                <a16:creationId xmlns:a16="http://schemas.microsoft.com/office/drawing/2014/main" id="{9C8ED347-1474-3E9B-E4D2-2C6D7F9EC172}"/>
              </a:ext>
            </a:extLst>
          </p:cNvPr>
          <p:cNvSpPr>
            <a:spLocks noGrp="1"/>
          </p:cNvSpPr>
          <p:nvPr>
            <p:ph type="ftr" sz="quarter" idx="3"/>
          </p:nvPr>
        </p:nvSpPr>
        <p:spPr>
          <a:xfrm>
            <a:off x="1494789" y="6332220"/>
            <a:ext cx="1438337" cy="247651"/>
          </a:xfrm>
          <a:prstGeom prst="rect">
            <a:avLst/>
          </a:prstGeom>
        </p:spPr>
        <p:txBody>
          <a:bodyPr vert="horz" lIns="0" tIns="0" rIns="0" bIns="0" rtlCol="0" anchor="t" anchorCtr="0"/>
          <a:lstStyle>
            <a:lvl1pPr algn="l">
              <a:defRPr sz="1100" b="0" i="0">
                <a:solidFill>
                  <a:schemeClr val="bg1"/>
                </a:solidFill>
                <a:latin typeface="+mj-lt"/>
              </a:defRPr>
            </a:lvl1pPr>
          </a:lstStyle>
          <a:p>
            <a:r>
              <a:rPr lang="fr-FR" dirty="0"/>
              <a:t>Assemblée Générale</a:t>
            </a:r>
          </a:p>
        </p:txBody>
      </p:sp>
    </p:spTree>
    <p:extLst>
      <p:ext uri="{BB962C8B-B14F-4D97-AF65-F5344CB8AC3E}">
        <p14:creationId xmlns:p14="http://schemas.microsoft.com/office/powerpoint/2010/main" val="2065862895"/>
      </p:ext>
    </p:extLst>
  </p:cSld>
  <p:clrMapOvr>
    <a:masterClrMapping/>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1392" userDrawn="1">
          <p15:clr>
            <a:srgbClr val="FBAE40"/>
          </p15:clr>
        </p15:guide>
        <p15:guide id="10" orient="horz" pos="55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au">
    <p:bg>
      <p:bgPr>
        <a:solidFill>
          <a:schemeClr val="tx1"/>
        </a:solidFill>
        <a:effectLst/>
      </p:bgPr>
    </p:bg>
    <p:spTree>
      <p:nvGrpSpPr>
        <p:cNvPr id="1" name=""/>
        <p:cNvGrpSpPr/>
        <p:nvPr/>
      </p:nvGrpSpPr>
      <p:grpSpPr>
        <a:xfrm>
          <a:off x="0" y="0"/>
          <a:ext cx="0" cy="0"/>
          <a:chOff x="0" y="0"/>
          <a:chExt cx="0" cy="0"/>
        </a:xfrm>
      </p:grpSpPr>
      <p:sp>
        <p:nvSpPr>
          <p:cNvPr id="16" name="Titre 1">
            <a:extLst>
              <a:ext uri="{FF2B5EF4-FFF2-40B4-BE49-F238E27FC236}">
                <a16:creationId xmlns:a16="http://schemas.microsoft.com/office/drawing/2014/main" id="{109B023A-F28F-184D-BA48-3F1C0502AE0A}"/>
              </a:ext>
            </a:extLst>
          </p:cNvPr>
          <p:cNvSpPr>
            <a:spLocks noGrp="1"/>
          </p:cNvSpPr>
          <p:nvPr>
            <p:ph type="title" hasCustomPrompt="1"/>
          </p:nvPr>
        </p:nvSpPr>
        <p:spPr>
          <a:xfrm>
            <a:off x="964023" y="879063"/>
            <a:ext cx="49414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fr-FR" noProof="0"/>
              <a:t>Cliquez pour modifier </a:t>
            </a:r>
          </a:p>
        </p:txBody>
      </p:sp>
      <p:sp>
        <p:nvSpPr>
          <p:cNvPr id="9" name="Espace réservé du tableau 2">
            <a:extLst>
              <a:ext uri="{FF2B5EF4-FFF2-40B4-BE49-F238E27FC236}">
                <a16:creationId xmlns:a16="http://schemas.microsoft.com/office/drawing/2014/main" id="{1506B022-475A-6647-98FF-D5C319A0C7C4}"/>
              </a:ext>
            </a:extLst>
          </p:cNvPr>
          <p:cNvSpPr>
            <a:spLocks noGrp="1"/>
          </p:cNvSpPr>
          <p:nvPr>
            <p:ph type="tbl" sz="quarter" idx="10"/>
          </p:nvPr>
        </p:nvSpPr>
        <p:spPr>
          <a:xfrm>
            <a:off x="952500" y="2209800"/>
            <a:ext cx="10287000" cy="2593109"/>
          </a:xfrm>
        </p:spPr>
        <p:txBody>
          <a:bodyPr rtlCol="0"/>
          <a:lstStyle/>
          <a:p>
            <a:pPr rtl="0"/>
            <a:endParaRPr lang="fr-FR" noProof="0"/>
          </a:p>
        </p:txBody>
      </p:sp>
      <p:sp>
        <p:nvSpPr>
          <p:cNvPr id="5" name="Espace réservé du numéro de diapositive 4">
            <a:extLst>
              <a:ext uri="{FF2B5EF4-FFF2-40B4-BE49-F238E27FC236}">
                <a16:creationId xmlns:a16="http://schemas.microsoft.com/office/drawing/2014/main" id="{E69F7A1E-B7E2-4E9C-A66C-BCE08900C5F1}"/>
              </a:ext>
            </a:extLst>
          </p:cNvPr>
          <p:cNvSpPr>
            <a:spLocks noGrp="1"/>
          </p:cNvSpPr>
          <p:nvPr>
            <p:ph type="sldNum" sz="quarter" idx="13"/>
          </p:nvPr>
        </p:nvSpPr>
        <p:spPr/>
        <p:txBody>
          <a:bodyPr rtlCol="0"/>
          <a:lstStyle/>
          <a:p>
            <a:pPr rtl="0"/>
            <a:fld id="{294A09A9-5501-47C1-A89A-A340965A2BE2}" type="slidenum">
              <a:rPr lang="fr-FR" noProof="0" smtClean="0"/>
              <a:pPr/>
              <a:t>‹N°›</a:t>
            </a:fld>
            <a:endParaRPr lang="fr-FR" noProof="0">
              <a:latin typeface="+mn-lt"/>
            </a:endParaRPr>
          </a:p>
        </p:txBody>
      </p:sp>
      <p:sp>
        <p:nvSpPr>
          <p:cNvPr id="2" name="Espace réservé de la date 3">
            <a:extLst>
              <a:ext uri="{FF2B5EF4-FFF2-40B4-BE49-F238E27FC236}">
                <a16:creationId xmlns:a16="http://schemas.microsoft.com/office/drawing/2014/main" id="{33FEBCA1-0D25-1915-4E28-4594931B12C9}"/>
              </a:ext>
            </a:extLst>
          </p:cNvPr>
          <p:cNvSpPr>
            <a:spLocks noGrp="1"/>
          </p:cNvSpPr>
          <p:nvPr>
            <p:ph type="dt" sz="half" idx="2"/>
          </p:nvPr>
        </p:nvSpPr>
        <p:spPr>
          <a:xfrm>
            <a:off x="2933126"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pPr rtl="0"/>
            <a:r>
              <a:rPr lang="fr-FR" dirty="0"/>
              <a:t>09 février 2024</a:t>
            </a:r>
            <a:endParaRPr lang="fr-FR" noProof="0" dirty="0">
              <a:latin typeface="+mn-lt"/>
            </a:endParaRPr>
          </a:p>
        </p:txBody>
      </p:sp>
      <p:sp>
        <p:nvSpPr>
          <p:cNvPr id="3" name="Espace réservé du pied de page 4">
            <a:extLst>
              <a:ext uri="{FF2B5EF4-FFF2-40B4-BE49-F238E27FC236}">
                <a16:creationId xmlns:a16="http://schemas.microsoft.com/office/drawing/2014/main" id="{F2D41422-13CC-1545-0FAC-CE2602067415}"/>
              </a:ext>
            </a:extLst>
          </p:cNvPr>
          <p:cNvSpPr>
            <a:spLocks noGrp="1"/>
          </p:cNvSpPr>
          <p:nvPr>
            <p:ph type="ftr" sz="quarter" idx="3"/>
          </p:nvPr>
        </p:nvSpPr>
        <p:spPr>
          <a:xfrm>
            <a:off x="1494789" y="6332220"/>
            <a:ext cx="1438337" cy="247651"/>
          </a:xfrm>
          <a:prstGeom prst="rect">
            <a:avLst/>
          </a:prstGeom>
        </p:spPr>
        <p:txBody>
          <a:bodyPr vert="horz" lIns="0" tIns="0" rIns="0" bIns="0" rtlCol="0" anchor="t" anchorCtr="0"/>
          <a:lstStyle>
            <a:lvl1pPr algn="l">
              <a:defRPr sz="1100" b="0" i="0">
                <a:solidFill>
                  <a:schemeClr val="bg1"/>
                </a:solidFill>
                <a:latin typeface="+mj-lt"/>
              </a:defRPr>
            </a:lvl1pPr>
          </a:lstStyle>
          <a:p>
            <a:r>
              <a:rPr lang="fr-FR" dirty="0"/>
              <a:t>Assemblée Générale</a:t>
            </a:r>
          </a:p>
        </p:txBody>
      </p:sp>
    </p:spTree>
    <p:extLst>
      <p:ext uri="{BB962C8B-B14F-4D97-AF65-F5344CB8AC3E}">
        <p14:creationId xmlns:p14="http://schemas.microsoft.com/office/powerpoint/2010/main" val="340131073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itation">
    <p:bg>
      <p:bgPr>
        <a:solidFill>
          <a:schemeClr val="tx1"/>
        </a:solidFill>
        <a:effectLst/>
      </p:bgPr>
    </p:bg>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id="{A5C37098-CEB2-1E45-989B-3DD92F3B1A30}"/>
              </a:ext>
            </a:extLst>
          </p:cNvPr>
          <p:cNvSpPr>
            <a:spLocks noGrp="1"/>
          </p:cNvSpPr>
          <p:nvPr>
            <p:ph type="title"/>
          </p:nvPr>
        </p:nvSpPr>
        <p:spPr>
          <a:xfrm>
            <a:off x="964022" y="2476500"/>
            <a:ext cx="7132320" cy="3289971"/>
          </a:xfrm>
          <a:prstGeom prst="rect">
            <a:avLst/>
          </a:prstGeom>
          <a:ln>
            <a:noFill/>
          </a:ln>
        </p:spPr>
        <p:txBody>
          <a:bodyPr lIns="0" tIns="0" rIns="0" bIns="0" rtlCol="0" anchor="t" anchorCtr="0">
            <a:normAutofit/>
          </a:bodyPr>
          <a:lstStyle>
            <a:lvl1pPr>
              <a:lnSpc>
                <a:spcPct val="100000"/>
              </a:lnSpc>
              <a:defRPr sz="2800" b="0" i="0">
                <a:solidFill>
                  <a:schemeClr val="bg1"/>
                </a:solidFill>
                <a:latin typeface="+mn-lt"/>
              </a:defRPr>
            </a:lvl1pPr>
          </a:lstStyle>
          <a:p>
            <a:pPr rtl="0"/>
            <a:r>
              <a:rPr lang="fr-FR" noProof="0" dirty="0"/>
              <a:t>Cliquez pour modifier</a:t>
            </a:r>
          </a:p>
        </p:txBody>
      </p:sp>
      <p:sp>
        <p:nvSpPr>
          <p:cNvPr id="10" name="Zone de texte 9">
            <a:extLst>
              <a:ext uri="{FF2B5EF4-FFF2-40B4-BE49-F238E27FC236}">
                <a16:creationId xmlns:a16="http://schemas.microsoft.com/office/drawing/2014/main" id="{E902327D-DBD4-7A4E-ABF2-A946A559A8AD}"/>
              </a:ext>
            </a:extLst>
          </p:cNvPr>
          <p:cNvSpPr txBox="1"/>
          <p:nvPr userDrawn="1"/>
        </p:nvSpPr>
        <p:spPr>
          <a:xfrm>
            <a:off x="699948" y="-308958"/>
            <a:ext cx="1589372" cy="6247864"/>
          </a:xfrm>
          <a:prstGeom prst="rect">
            <a:avLst/>
          </a:prstGeom>
          <a:noFill/>
        </p:spPr>
        <p:txBody>
          <a:bodyPr wrap="square" rtlCol="0">
            <a:spAutoFit/>
          </a:bodyPr>
          <a:lstStyle/>
          <a:p>
            <a:pPr rtl="0"/>
            <a:r>
              <a:rPr lang="fr-FR" sz="20000" b="1" noProof="0" dirty="0">
                <a:solidFill>
                  <a:schemeClr val="bg1"/>
                </a:solidFill>
              </a:rPr>
              <a:t>« </a:t>
            </a:r>
          </a:p>
        </p:txBody>
      </p:sp>
      <p:grpSp>
        <p:nvGrpSpPr>
          <p:cNvPr id="18" name="Groupe 17">
            <a:extLst>
              <a:ext uri="{FF2B5EF4-FFF2-40B4-BE49-F238E27FC236}">
                <a16:creationId xmlns:a16="http://schemas.microsoft.com/office/drawing/2014/main" id="{6ACB4ADD-D9F4-984E-B29D-A2CF6D19E810}"/>
              </a:ext>
            </a:extLst>
          </p:cNvPr>
          <p:cNvGrpSpPr/>
          <p:nvPr userDrawn="1"/>
        </p:nvGrpSpPr>
        <p:grpSpPr>
          <a:xfrm>
            <a:off x="6362700" y="0"/>
            <a:ext cx="5829298" cy="3235602"/>
            <a:chOff x="5612972" y="1"/>
            <a:chExt cx="6615961" cy="3672246"/>
          </a:xfrm>
        </p:grpSpPr>
        <p:sp>
          <p:nvSpPr>
            <p:cNvPr id="19" name="Forme automatique 24">
              <a:extLst>
                <a:ext uri="{FF2B5EF4-FFF2-40B4-BE49-F238E27FC236}">
                  <a16:creationId xmlns:a16="http://schemas.microsoft.com/office/drawing/2014/main" id="{5017C477-A988-7041-8A67-3D8294D6AD7C}"/>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dirty="0"/>
            </a:p>
          </p:txBody>
        </p:sp>
        <p:sp>
          <p:nvSpPr>
            <p:cNvPr id="20" name="Forme libre 19">
              <a:extLst>
                <a:ext uri="{FF2B5EF4-FFF2-40B4-BE49-F238E27FC236}">
                  <a16:creationId xmlns:a16="http://schemas.microsoft.com/office/drawing/2014/main" id="{206D7F37-5DD1-A24E-9CCA-84B2A168554D}"/>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dirty="0"/>
            </a:p>
          </p:txBody>
        </p:sp>
        <p:sp>
          <p:nvSpPr>
            <p:cNvPr id="21" name="Forme libre 20">
              <a:extLst>
                <a:ext uri="{FF2B5EF4-FFF2-40B4-BE49-F238E27FC236}">
                  <a16:creationId xmlns:a16="http://schemas.microsoft.com/office/drawing/2014/main" id="{A6E321C8-096C-1B41-B14F-4CA7AE04BB1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dirty="0"/>
            </a:p>
          </p:txBody>
        </p:sp>
        <p:sp>
          <p:nvSpPr>
            <p:cNvPr id="22" name="Forme libre 21">
              <a:extLst>
                <a:ext uri="{FF2B5EF4-FFF2-40B4-BE49-F238E27FC236}">
                  <a16:creationId xmlns:a16="http://schemas.microsoft.com/office/drawing/2014/main" id="{32B3FDD4-EB13-F44F-99D0-BFAB06F00B3A}"/>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fr-FR" noProof="0" dirty="0"/>
            </a:p>
          </p:txBody>
        </p:sp>
        <p:sp>
          <p:nvSpPr>
            <p:cNvPr id="23" name="Forme libre 22">
              <a:extLst>
                <a:ext uri="{FF2B5EF4-FFF2-40B4-BE49-F238E27FC236}">
                  <a16:creationId xmlns:a16="http://schemas.microsoft.com/office/drawing/2014/main" id="{A20BCBD2-A735-0C43-8C55-B384372AC62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dirty="0"/>
            </a:p>
          </p:txBody>
        </p:sp>
      </p:grpSp>
      <p:grpSp>
        <p:nvGrpSpPr>
          <p:cNvPr id="24" name="Groupe 23">
            <a:extLst>
              <a:ext uri="{FF2B5EF4-FFF2-40B4-BE49-F238E27FC236}">
                <a16:creationId xmlns:a16="http://schemas.microsoft.com/office/drawing/2014/main" id="{669A90A7-BF26-684E-8C8B-638053DA1234}"/>
              </a:ext>
            </a:extLst>
          </p:cNvPr>
          <p:cNvGrpSpPr>
            <a:grpSpLocks/>
          </p:cNvGrpSpPr>
          <p:nvPr userDrawn="1"/>
        </p:nvGrpSpPr>
        <p:grpSpPr bwMode="auto">
          <a:xfrm rot="16200000" flipV="1">
            <a:off x="0" y="3900132"/>
            <a:ext cx="2959226" cy="2959226"/>
            <a:chOff x="0" y="12289"/>
            <a:chExt cx="3550" cy="3551"/>
          </a:xfrm>
        </p:grpSpPr>
        <p:sp>
          <p:nvSpPr>
            <p:cNvPr id="25" name="Forme libre 24">
              <a:extLst>
                <a:ext uri="{FF2B5EF4-FFF2-40B4-BE49-F238E27FC236}">
                  <a16:creationId xmlns:a16="http://schemas.microsoft.com/office/drawing/2014/main" id="{861D8E86-886A-8744-BC4C-FE82B02438F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dirty="0"/>
            </a:p>
          </p:txBody>
        </p:sp>
        <p:sp>
          <p:nvSpPr>
            <p:cNvPr id="26" name="Forme libre 25">
              <a:extLst>
                <a:ext uri="{FF2B5EF4-FFF2-40B4-BE49-F238E27FC236}">
                  <a16:creationId xmlns:a16="http://schemas.microsoft.com/office/drawing/2014/main" id="{2D967470-E96E-8843-AAD2-E0C8B807793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dirty="0"/>
            </a:p>
          </p:txBody>
        </p:sp>
        <p:sp>
          <p:nvSpPr>
            <p:cNvPr id="27" name="Forme libre 26">
              <a:extLst>
                <a:ext uri="{FF2B5EF4-FFF2-40B4-BE49-F238E27FC236}">
                  <a16:creationId xmlns:a16="http://schemas.microsoft.com/office/drawing/2014/main" id="{C8A27D09-765D-3949-BCCA-238C3514D4CF}"/>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dirty="0"/>
            </a:p>
          </p:txBody>
        </p:sp>
      </p:grpSp>
    </p:spTree>
    <p:extLst>
      <p:ext uri="{BB962C8B-B14F-4D97-AF65-F5344CB8AC3E}">
        <p14:creationId xmlns:p14="http://schemas.microsoft.com/office/powerpoint/2010/main" val="144782921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560">
          <p15:clr>
            <a:srgbClr val="FBAE40"/>
          </p15:clr>
        </p15:guide>
        <p15:guide id="8" orient="horz" pos="1752" userDrawn="1">
          <p15:clr>
            <a:srgbClr val="FBAE40"/>
          </p15:clr>
        </p15:guide>
        <p15:guide id="9" orient="horz" pos="124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Équipe">
    <p:bg>
      <p:bgPr>
        <a:solidFill>
          <a:schemeClr val="tx1"/>
        </a:solidFill>
        <a:effectLst/>
      </p:bgPr>
    </p:bg>
    <p:spTree>
      <p:nvGrpSpPr>
        <p:cNvPr id="1" name=""/>
        <p:cNvGrpSpPr/>
        <p:nvPr/>
      </p:nvGrpSpPr>
      <p:grpSpPr>
        <a:xfrm>
          <a:off x="0" y="0"/>
          <a:ext cx="0" cy="0"/>
          <a:chOff x="0" y="0"/>
          <a:chExt cx="0" cy="0"/>
        </a:xfrm>
      </p:grpSpPr>
      <p:grpSp>
        <p:nvGrpSpPr>
          <p:cNvPr id="25" name="Groupe 24">
            <a:extLst>
              <a:ext uri="{FF2B5EF4-FFF2-40B4-BE49-F238E27FC236}">
                <a16:creationId xmlns:a16="http://schemas.microsoft.com/office/drawing/2014/main" id="{A7D9F21A-75CF-6045-8FA1-C4F4E21B699C}"/>
              </a:ext>
            </a:extLst>
          </p:cNvPr>
          <p:cNvGrpSpPr>
            <a:grpSpLocks/>
          </p:cNvGrpSpPr>
          <p:nvPr userDrawn="1"/>
        </p:nvGrpSpPr>
        <p:grpSpPr bwMode="auto">
          <a:xfrm rot="16200000" flipV="1">
            <a:off x="0" y="3900132"/>
            <a:ext cx="2959226" cy="2959226"/>
            <a:chOff x="0" y="12289"/>
            <a:chExt cx="3550" cy="3551"/>
          </a:xfrm>
        </p:grpSpPr>
        <p:sp>
          <p:nvSpPr>
            <p:cNvPr id="26" name="Forme libre 25">
              <a:extLst>
                <a:ext uri="{FF2B5EF4-FFF2-40B4-BE49-F238E27FC236}">
                  <a16:creationId xmlns:a16="http://schemas.microsoft.com/office/drawing/2014/main" id="{AEA7E377-BB07-FA43-B532-10A92EE030B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dirty="0"/>
            </a:p>
          </p:txBody>
        </p:sp>
        <p:sp>
          <p:nvSpPr>
            <p:cNvPr id="27" name="Forme libre 26">
              <a:extLst>
                <a:ext uri="{FF2B5EF4-FFF2-40B4-BE49-F238E27FC236}">
                  <a16:creationId xmlns:a16="http://schemas.microsoft.com/office/drawing/2014/main" id="{F18DE645-B3D5-2F4E-AAD6-002FEF13A310}"/>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dirty="0"/>
            </a:p>
          </p:txBody>
        </p:sp>
        <p:sp>
          <p:nvSpPr>
            <p:cNvPr id="36" name="Forme libre 35">
              <a:extLst>
                <a:ext uri="{FF2B5EF4-FFF2-40B4-BE49-F238E27FC236}">
                  <a16:creationId xmlns:a16="http://schemas.microsoft.com/office/drawing/2014/main" id="{B90F6499-BA50-2340-A026-32C79B6BFAF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dirty="0"/>
            </a:p>
          </p:txBody>
        </p:sp>
      </p:grpSp>
      <p:sp>
        <p:nvSpPr>
          <p:cNvPr id="38" name="Espace réservé d’image 25">
            <a:extLst>
              <a:ext uri="{FF2B5EF4-FFF2-40B4-BE49-F238E27FC236}">
                <a16:creationId xmlns:a16="http://schemas.microsoft.com/office/drawing/2014/main" id="{2274C164-503B-E746-A155-849A9BC2406E}"/>
              </a:ext>
            </a:extLst>
          </p:cNvPr>
          <p:cNvSpPr>
            <a:spLocks noGrp="1"/>
          </p:cNvSpPr>
          <p:nvPr>
            <p:ph type="pic" sz="quarter" idx="18"/>
          </p:nvPr>
        </p:nvSpPr>
        <p:spPr>
          <a:xfrm>
            <a:off x="954268" y="2572883"/>
            <a:ext cx="2118245" cy="2037217"/>
          </a:xfrm>
          <a:prstGeom prst="rect">
            <a:avLst/>
          </a:prstGeom>
        </p:spPr>
        <p:txBody>
          <a:bodyPr rtlCol="0"/>
          <a:lstStyle/>
          <a:p>
            <a:pPr rtl="0"/>
            <a:r>
              <a:rPr lang="fr-FR" noProof="0" dirty="0"/>
              <a:t>Cliquez sur l’icône pour ajouter une image</a:t>
            </a:r>
          </a:p>
        </p:txBody>
      </p:sp>
      <p:sp>
        <p:nvSpPr>
          <p:cNvPr id="61" name="Titre 1">
            <a:extLst>
              <a:ext uri="{FF2B5EF4-FFF2-40B4-BE49-F238E27FC236}">
                <a16:creationId xmlns:a16="http://schemas.microsoft.com/office/drawing/2014/main" id="{E2F20AFE-B282-5146-B0D6-F2FC1B6D303E}"/>
              </a:ext>
            </a:extLst>
          </p:cNvPr>
          <p:cNvSpPr>
            <a:spLocks noGrp="1"/>
          </p:cNvSpPr>
          <p:nvPr>
            <p:ph type="title"/>
          </p:nvPr>
        </p:nvSpPr>
        <p:spPr>
          <a:xfrm>
            <a:off x="964022" y="879063"/>
            <a:ext cx="75322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fr-FR" noProof="0" dirty="0"/>
              <a:t>Cliquez pour modifier </a:t>
            </a:r>
          </a:p>
        </p:txBody>
      </p:sp>
      <p:cxnSp>
        <p:nvCxnSpPr>
          <p:cNvPr id="62" name="Connecteur droit 61">
            <a:extLst>
              <a:ext uri="{FF2B5EF4-FFF2-40B4-BE49-F238E27FC236}">
                <a16:creationId xmlns:a16="http://schemas.microsoft.com/office/drawing/2014/main" id="{F777D2F0-DE3F-8343-B97A-E7FA440532FD}"/>
              </a:ext>
            </a:extLst>
          </p:cNvPr>
          <p:cNvCxnSpPr>
            <a:cxnSpLocks/>
          </p:cNvCxnSpPr>
          <p:nvPr userDrawn="1"/>
        </p:nvCxnSpPr>
        <p:spPr>
          <a:xfrm>
            <a:off x="952500" y="1939108"/>
            <a:ext cx="2133600" cy="0"/>
          </a:xfrm>
          <a:prstGeom prst="line">
            <a:avLst/>
          </a:prstGeom>
          <a:ln w="101600">
            <a:solidFill>
              <a:schemeClr val="tx1"/>
            </a:solidFill>
          </a:ln>
        </p:spPr>
        <p:style>
          <a:lnRef idx="1">
            <a:schemeClr val="dk1"/>
          </a:lnRef>
          <a:fillRef idx="0">
            <a:schemeClr val="dk1"/>
          </a:fillRef>
          <a:effectRef idx="0">
            <a:schemeClr val="dk1"/>
          </a:effectRef>
          <a:fontRef idx="minor">
            <a:schemeClr val="tx1"/>
          </a:fontRef>
        </p:style>
      </p:cxnSp>
      <p:sp>
        <p:nvSpPr>
          <p:cNvPr id="63" name="Espace réservé d’image 25">
            <a:extLst>
              <a:ext uri="{FF2B5EF4-FFF2-40B4-BE49-F238E27FC236}">
                <a16:creationId xmlns:a16="http://schemas.microsoft.com/office/drawing/2014/main" id="{AF1B5ED8-33F6-FB44-AA92-F0D227BB310C}"/>
              </a:ext>
            </a:extLst>
          </p:cNvPr>
          <p:cNvSpPr>
            <a:spLocks noGrp="1"/>
          </p:cNvSpPr>
          <p:nvPr>
            <p:ph type="pic" sz="quarter" idx="24"/>
          </p:nvPr>
        </p:nvSpPr>
        <p:spPr>
          <a:xfrm>
            <a:off x="3658280" y="2572883"/>
            <a:ext cx="2118245" cy="2037217"/>
          </a:xfrm>
          <a:prstGeom prst="rect">
            <a:avLst/>
          </a:prstGeom>
        </p:spPr>
        <p:txBody>
          <a:bodyPr rtlCol="0"/>
          <a:lstStyle/>
          <a:p>
            <a:pPr rtl="0"/>
            <a:r>
              <a:rPr lang="fr-FR" noProof="0" dirty="0"/>
              <a:t>Cliquez sur l’icône pour ajouter une image</a:t>
            </a:r>
          </a:p>
        </p:txBody>
      </p:sp>
      <p:sp>
        <p:nvSpPr>
          <p:cNvPr id="72" name="Espace réservé du texte 29">
            <a:extLst>
              <a:ext uri="{FF2B5EF4-FFF2-40B4-BE49-F238E27FC236}">
                <a16:creationId xmlns:a16="http://schemas.microsoft.com/office/drawing/2014/main" id="{0D824BDD-2D23-C943-8FE9-60B7B23B5ECD}"/>
              </a:ext>
            </a:extLst>
          </p:cNvPr>
          <p:cNvSpPr>
            <a:spLocks noGrp="1"/>
          </p:cNvSpPr>
          <p:nvPr>
            <p:ph type="body" sz="quarter" idx="12"/>
          </p:nvPr>
        </p:nvSpPr>
        <p:spPr>
          <a:xfrm>
            <a:off x="952500" y="5393169"/>
            <a:ext cx="2133600"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fr-FR" noProof="0" dirty="0"/>
              <a:t>Cliquez pour modifier </a:t>
            </a:r>
          </a:p>
        </p:txBody>
      </p:sp>
      <p:sp>
        <p:nvSpPr>
          <p:cNvPr id="73" name="Espace réservé du texte 29">
            <a:extLst>
              <a:ext uri="{FF2B5EF4-FFF2-40B4-BE49-F238E27FC236}">
                <a16:creationId xmlns:a16="http://schemas.microsoft.com/office/drawing/2014/main" id="{2F3D441E-DFB1-084B-8192-C6CBECCA40B9}"/>
              </a:ext>
            </a:extLst>
          </p:cNvPr>
          <p:cNvSpPr>
            <a:spLocks noGrp="1"/>
          </p:cNvSpPr>
          <p:nvPr>
            <p:ph type="body" sz="quarter" idx="11"/>
          </p:nvPr>
        </p:nvSpPr>
        <p:spPr>
          <a:xfrm>
            <a:off x="952500" y="4986745"/>
            <a:ext cx="2133600"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fr-FR" noProof="0" dirty="0"/>
              <a:t>Cliquez pour modifier </a:t>
            </a:r>
          </a:p>
        </p:txBody>
      </p:sp>
      <p:sp>
        <p:nvSpPr>
          <p:cNvPr id="74" name="Espace réservé du texte 29">
            <a:extLst>
              <a:ext uri="{FF2B5EF4-FFF2-40B4-BE49-F238E27FC236}">
                <a16:creationId xmlns:a16="http://schemas.microsoft.com/office/drawing/2014/main" id="{25797825-E7AE-2C41-A965-E6F0D70D9747}"/>
              </a:ext>
            </a:extLst>
          </p:cNvPr>
          <p:cNvSpPr>
            <a:spLocks noGrp="1"/>
          </p:cNvSpPr>
          <p:nvPr>
            <p:ph type="body" sz="quarter" idx="13"/>
          </p:nvPr>
        </p:nvSpPr>
        <p:spPr>
          <a:xfrm>
            <a:off x="3663042" y="5393169"/>
            <a:ext cx="2128157"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fr-FR" noProof="0" dirty="0"/>
              <a:t>Cliquez pour modifier </a:t>
            </a:r>
          </a:p>
        </p:txBody>
      </p:sp>
      <p:sp>
        <p:nvSpPr>
          <p:cNvPr id="75" name="Espace réservé du texte 29">
            <a:extLst>
              <a:ext uri="{FF2B5EF4-FFF2-40B4-BE49-F238E27FC236}">
                <a16:creationId xmlns:a16="http://schemas.microsoft.com/office/drawing/2014/main" id="{63C1927C-E23B-204E-9F3A-2A67D2BF702C}"/>
              </a:ext>
            </a:extLst>
          </p:cNvPr>
          <p:cNvSpPr>
            <a:spLocks noGrp="1"/>
          </p:cNvSpPr>
          <p:nvPr>
            <p:ph type="body" sz="quarter" idx="15"/>
          </p:nvPr>
        </p:nvSpPr>
        <p:spPr>
          <a:xfrm>
            <a:off x="3663042" y="4986745"/>
            <a:ext cx="2128157"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fr-FR" noProof="0" dirty="0"/>
              <a:t>Cliquez pour modifier </a:t>
            </a:r>
          </a:p>
        </p:txBody>
      </p:sp>
      <p:sp>
        <p:nvSpPr>
          <p:cNvPr id="76" name="Espace réservé du texte 29">
            <a:extLst>
              <a:ext uri="{FF2B5EF4-FFF2-40B4-BE49-F238E27FC236}">
                <a16:creationId xmlns:a16="http://schemas.microsoft.com/office/drawing/2014/main" id="{EC81F0F5-C204-7248-A336-A655814A8A34}"/>
              </a:ext>
            </a:extLst>
          </p:cNvPr>
          <p:cNvSpPr>
            <a:spLocks noGrp="1"/>
          </p:cNvSpPr>
          <p:nvPr>
            <p:ph type="body" sz="quarter" idx="16"/>
          </p:nvPr>
        </p:nvSpPr>
        <p:spPr>
          <a:xfrm>
            <a:off x="6367054" y="5393169"/>
            <a:ext cx="2129245"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fr-FR" noProof="0" dirty="0"/>
              <a:t>Cliquez pour modifier </a:t>
            </a:r>
          </a:p>
        </p:txBody>
      </p:sp>
      <p:sp>
        <p:nvSpPr>
          <p:cNvPr id="77" name="Espace réservé du texte 29">
            <a:extLst>
              <a:ext uri="{FF2B5EF4-FFF2-40B4-BE49-F238E27FC236}">
                <a16:creationId xmlns:a16="http://schemas.microsoft.com/office/drawing/2014/main" id="{C9FEF82E-4E9C-8343-9D36-C4A00D7137CC}"/>
              </a:ext>
            </a:extLst>
          </p:cNvPr>
          <p:cNvSpPr>
            <a:spLocks noGrp="1"/>
          </p:cNvSpPr>
          <p:nvPr>
            <p:ph type="body" sz="quarter" idx="31"/>
          </p:nvPr>
        </p:nvSpPr>
        <p:spPr>
          <a:xfrm>
            <a:off x="6367054" y="4986745"/>
            <a:ext cx="2129245"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fr-FR" noProof="0" dirty="0"/>
              <a:t>Cliquez pour modifier </a:t>
            </a:r>
          </a:p>
        </p:txBody>
      </p:sp>
      <p:sp>
        <p:nvSpPr>
          <p:cNvPr id="78" name="Espace réservé du texte 29">
            <a:extLst>
              <a:ext uri="{FF2B5EF4-FFF2-40B4-BE49-F238E27FC236}">
                <a16:creationId xmlns:a16="http://schemas.microsoft.com/office/drawing/2014/main" id="{F8AF6664-A005-7A42-9AEF-C5AA5603E49D}"/>
              </a:ext>
            </a:extLst>
          </p:cNvPr>
          <p:cNvSpPr>
            <a:spLocks noGrp="1"/>
          </p:cNvSpPr>
          <p:nvPr>
            <p:ph type="body" sz="quarter" idx="19"/>
          </p:nvPr>
        </p:nvSpPr>
        <p:spPr>
          <a:xfrm>
            <a:off x="9110254" y="5393169"/>
            <a:ext cx="2129245"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fr-FR" noProof="0" dirty="0"/>
              <a:t>Cliquez pour modifier </a:t>
            </a:r>
          </a:p>
        </p:txBody>
      </p:sp>
      <p:sp>
        <p:nvSpPr>
          <p:cNvPr id="79" name="Espace réservé du texte 29">
            <a:extLst>
              <a:ext uri="{FF2B5EF4-FFF2-40B4-BE49-F238E27FC236}">
                <a16:creationId xmlns:a16="http://schemas.microsoft.com/office/drawing/2014/main" id="{5F6C1E52-E2B6-5F45-A863-5BB35ABAFCD6}"/>
              </a:ext>
            </a:extLst>
          </p:cNvPr>
          <p:cNvSpPr>
            <a:spLocks noGrp="1"/>
          </p:cNvSpPr>
          <p:nvPr>
            <p:ph type="body" sz="quarter" idx="21"/>
          </p:nvPr>
        </p:nvSpPr>
        <p:spPr>
          <a:xfrm>
            <a:off x="9110254" y="4986745"/>
            <a:ext cx="2129245"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fr-FR" noProof="0" dirty="0"/>
              <a:t>Cliquez pour modifier </a:t>
            </a:r>
          </a:p>
        </p:txBody>
      </p:sp>
      <p:grpSp>
        <p:nvGrpSpPr>
          <p:cNvPr id="23" name="Groupe 22">
            <a:extLst>
              <a:ext uri="{FF2B5EF4-FFF2-40B4-BE49-F238E27FC236}">
                <a16:creationId xmlns:a16="http://schemas.microsoft.com/office/drawing/2014/main" id="{EFD0B2D5-B3C2-D847-A220-86CB6A37E418}"/>
              </a:ext>
            </a:extLst>
          </p:cNvPr>
          <p:cNvGrpSpPr/>
          <p:nvPr userDrawn="1"/>
        </p:nvGrpSpPr>
        <p:grpSpPr>
          <a:xfrm>
            <a:off x="6362700" y="0"/>
            <a:ext cx="5829298" cy="3235602"/>
            <a:chOff x="5612972" y="1"/>
            <a:chExt cx="6615961" cy="3672246"/>
          </a:xfrm>
        </p:grpSpPr>
        <p:sp>
          <p:nvSpPr>
            <p:cNvPr id="28" name="Forme automatique 24">
              <a:extLst>
                <a:ext uri="{FF2B5EF4-FFF2-40B4-BE49-F238E27FC236}">
                  <a16:creationId xmlns:a16="http://schemas.microsoft.com/office/drawing/2014/main" id="{A7FD25A4-760F-814C-915F-DD6E89CA3A40}"/>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dirty="0"/>
            </a:p>
          </p:txBody>
        </p:sp>
        <p:sp>
          <p:nvSpPr>
            <p:cNvPr id="29" name="Forme libre 28">
              <a:extLst>
                <a:ext uri="{FF2B5EF4-FFF2-40B4-BE49-F238E27FC236}">
                  <a16:creationId xmlns:a16="http://schemas.microsoft.com/office/drawing/2014/main" id="{A0CC8369-E81F-D447-87D8-1AF0C58EAC07}"/>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dirty="0"/>
            </a:p>
          </p:txBody>
        </p:sp>
        <p:sp>
          <p:nvSpPr>
            <p:cNvPr id="30" name="Forme libre 29">
              <a:extLst>
                <a:ext uri="{FF2B5EF4-FFF2-40B4-BE49-F238E27FC236}">
                  <a16:creationId xmlns:a16="http://schemas.microsoft.com/office/drawing/2014/main" id="{C41CA81E-EF54-D048-8775-CD4AB37A7DF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dirty="0"/>
            </a:p>
          </p:txBody>
        </p:sp>
        <p:sp>
          <p:nvSpPr>
            <p:cNvPr id="31" name="Forme libre 30">
              <a:extLst>
                <a:ext uri="{FF2B5EF4-FFF2-40B4-BE49-F238E27FC236}">
                  <a16:creationId xmlns:a16="http://schemas.microsoft.com/office/drawing/2014/main" id="{D95A4B85-923E-B641-B239-2A1999AB294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fr-FR" noProof="0" dirty="0"/>
            </a:p>
          </p:txBody>
        </p:sp>
        <p:sp>
          <p:nvSpPr>
            <p:cNvPr id="32" name="Forme libre 31">
              <a:extLst>
                <a:ext uri="{FF2B5EF4-FFF2-40B4-BE49-F238E27FC236}">
                  <a16:creationId xmlns:a16="http://schemas.microsoft.com/office/drawing/2014/main" id="{501386DC-76EB-F34E-AD0E-22957D3B38D5}"/>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dirty="0"/>
            </a:p>
          </p:txBody>
        </p:sp>
      </p:grpSp>
      <p:sp>
        <p:nvSpPr>
          <p:cNvPr id="66" name="Espace réservé d’image 25">
            <a:extLst>
              <a:ext uri="{FF2B5EF4-FFF2-40B4-BE49-F238E27FC236}">
                <a16:creationId xmlns:a16="http://schemas.microsoft.com/office/drawing/2014/main" id="{2D21D633-C51E-E94E-BAE3-96F52F76E496}"/>
              </a:ext>
            </a:extLst>
          </p:cNvPr>
          <p:cNvSpPr>
            <a:spLocks noGrp="1"/>
          </p:cNvSpPr>
          <p:nvPr>
            <p:ph type="pic" sz="quarter" idx="27"/>
          </p:nvPr>
        </p:nvSpPr>
        <p:spPr>
          <a:xfrm>
            <a:off x="6362292" y="2572883"/>
            <a:ext cx="2118245" cy="2037217"/>
          </a:xfrm>
          <a:prstGeom prst="rect">
            <a:avLst/>
          </a:prstGeom>
        </p:spPr>
        <p:txBody>
          <a:bodyPr rtlCol="0"/>
          <a:lstStyle/>
          <a:p>
            <a:pPr rtl="0"/>
            <a:r>
              <a:rPr lang="fr-FR" noProof="0" dirty="0"/>
              <a:t>Cliquez sur l’icône pour ajouter une image</a:t>
            </a:r>
          </a:p>
        </p:txBody>
      </p:sp>
      <p:sp>
        <p:nvSpPr>
          <p:cNvPr id="69" name="Espace réservé d’image 25">
            <a:extLst>
              <a:ext uri="{FF2B5EF4-FFF2-40B4-BE49-F238E27FC236}">
                <a16:creationId xmlns:a16="http://schemas.microsoft.com/office/drawing/2014/main" id="{639EFA5A-9C69-DF4D-81B7-FA1F8CCCF934}"/>
              </a:ext>
            </a:extLst>
          </p:cNvPr>
          <p:cNvSpPr>
            <a:spLocks noGrp="1"/>
          </p:cNvSpPr>
          <p:nvPr>
            <p:ph type="pic" sz="quarter" idx="30"/>
          </p:nvPr>
        </p:nvSpPr>
        <p:spPr>
          <a:xfrm>
            <a:off x="9112023" y="2572883"/>
            <a:ext cx="2118245" cy="2037217"/>
          </a:xfrm>
          <a:prstGeom prst="rect">
            <a:avLst/>
          </a:prstGeom>
        </p:spPr>
        <p:txBody>
          <a:bodyPr rtlCol="0"/>
          <a:lstStyle/>
          <a:p>
            <a:pPr rtl="0"/>
            <a:r>
              <a:rPr lang="fr-FR" noProof="0" dirty="0"/>
              <a:t>Cliquez sur l’icône pour ajouter une image</a:t>
            </a:r>
          </a:p>
        </p:txBody>
      </p:sp>
      <p:sp>
        <p:nvSpPr>
          <p:cNvPr id="5" name="Espace réservé du numéro de diapositive 4">
            <a:extLst>
              <a:ext uri="{FF2B5EF4-FFF2-40B4-BE49-F238E27FC236}">
                <a16:creationId xmlns:a16="http://schemas.microsoft.com/office/drawing/2014/main" id="{705A1C65-B00C-4CA4-83B6-3DFA3DF96296}"/>
              </a:ext>
            </a:extLst>
          </p:cNvPr>
          <p:cNvSpPr>
            <a:spLocks noGrp="1"/>
          </p:cNvSpPr>
          <p:nvPr>
            <p:ph type="sldNum" sz="quarter" idx="34"/>
          </p:nvPr>
        </p:nvSpPr>
        <p:spPr/>
        <p:txBody>
          <a:bodyPr rtlCol="0"/>
          <a:lstStyle/>
          <a:p>
            <a:pPr rtl="0"/>
            <a:fld id="{294A09A9-5501-47C1-A89A-A340965A2BE2}" type="slidenum">
              <a:rPr lang="fr-FR" noProof="0" smtClean="0"/>
              <a:pPr/>
              <a:t>‹N°›</a:t>
            </a:fld>
            <a:endParaRPr lang="fr-FR" noProof="0" dirty="0"/>
          </a:p>
        </p:txBody>
      </p:sp>
      <p:sp>
        <p:nvSpPr>
          <p:cNvPr id="2" name="Espace réservé de la date 3">
            <a:extLst>
              <a:ext uri="{FF2B5EF4-FFF2-40B4-BE49-F238E27FC236}">
                <a16:creationId xmlns:a16="http://schemas.microsoft.com/office/drawing/2014/main" id="{22293D4E-1AD3-604D-6E1D-225DEA8FE44A}"/>
              </a:ext>
            </a:extLst>
          </p:cNvPr>
          <p:cNvSpPr>
            <a:spLocks noGrp="1"/>
          </p:cNvSpPr>
          <p:nvPr>
            <p:ph type="dt" sz="half" idx="2"/>
          </p:nvPr>
        </p:nvSpPr>
        <p:spPr>
          <a:xfrm>
            <a:off x="2933126"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pPr rtl="0"/>
            <a:r>
              <a:rPr lang="fr-FR" dirty="0"/>
              <a:t>09 février 2024</a:t>
            </a:r>
            <a:endParaRPr lang="fr-FR" noProof="0" dirty="0">
              <a:latin typeface="+mn-lt"/>
            </a:endParaRPr>
          </a:p>
        </p:txBody>
      </p:sp>
      <p:sp>
        <p:nvSpPr>
          <p:cNvPr id="3" name="Espace réservé du pied de page 4">
            <a:extLst>
              <a:ext uri="{FF2B5EF4-FFF2-40B4-BE49-F238E27FC236}">
                <a16:creationId xmlns:a16="http://schemas.microsoft.com/office/drawing/2014/main" id="{0D525C6D-7512-B247-ABB0-CDE6685A5203}"/>
              </a:ext>
            </a:extLst>
          </p:cNvPr>
          <p:cNvSpPr>
            <a:spLocks noGrp="1"/>
          </p:cNvSpPr>
          <p:nvPr>
            <p:ph type="ftr" sz="quarter" idx="3"/>
          </p:nvPr>
        </p:nvSpPr>
        <p:spPr>
          <a:xfrm>
            <a:off x="1494789" y="6332220"/>
            <a:ext cx="1438337" cy="247651"/>
          </a:xfrm>
          <a:prstGeom prst="rect">
            <a:avLst/>
          </a:prstGeom>
        </p:spPr>
        <p:txBody>
          <a:bodyPr vert="horz" lIns="0" tIns="0" rIns="0" bIns="0" rtlCol="0" anchor="t" anchorCtr="0"/>
          <a:lstStyle>
            <a:lvl1pPr algn="l">
              <a:defRPr sz="1100" b="0" i="0">
                <a:solidFill>
                  <a:schemeClr val="bg1"/>
                </a:solidFill>
                <a:latin typeface="+mj-lt"/>
              </a:defRPr>
            </a:lvl1pPr>
          </a:lstStyle>
          <a:p>
            <a:r>
              <a:rPr lang="fr-FR" dirty="0"/>
              <a:t>Assemblée Générale</a:t>
            </a:r>
          </a:p>
        </p:txBody>
      </p:sp>
    </p:spTree>
    <p:extLst>
      <p:ext uri="{BB962C8B-B14F-4D97-AF65-F5344CB8AC3E}">
        <p14:creationId xmlns:p14="http://schemas.microsoft.com/office/powerpoint/2010/main" val="9963624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304" userDrawn="1">
          <p15:clr>
            <a:srgbClr val="FBAE40"/>
          </p15:clr>
        </p15:guide>
        <p15:guide id="4" pos="4008" userDrawn="1">
          <p15:clr>
            <a:srgbClr val="FBAE40"/>
          </p15:clr>
        </p15:guide>
        <p15:guide id="5" pos="1944" userDrawn="1">
          <p15:clr>
            <a:srgbClr val="FBAE40"/>
          </p15:clr>
        </p15:guide>
        <p15:guide id="6" pos="3648" userDrawn="1">
          <p15:clr>
            <a:srgbClr val="FBAE40"/>
          </p15:clr>
        </p15:guide>
        <p15:guide id="7" orient="horz" pos="1392" userDrawn="1">
          <p15:clr>
            <a:srgbClr val="FBAE40"/>
          </p15:clr>
        </p15:guide>
        <p15:guide id="8" orient="horz" pos="552" userDrawn="1">
          <p15:clr>
            <a:srgbClr val="FBAE40"/>
          </p15:clr>
        </p15:guide>
        <p15:guide id="9" orient="horz" pos="1224" userDrawn="1">
          <p15:clr>
            <a:srgbClr val="FBAE40"/>
          </p15:clr>
        </p15:guide>
        <p15:guide id="10" pos="5352" userDrawn="1">
          <p15:clr>
            <a:srgbClr val="FBAE40"/>
          </p15:clr>
        </p15:guide>
        <p15:guide id="11" pos="5736" userDrawn="1">
          <p15:clr>
            <a:srgbClr val="FBAE40"/>
          </p15:clr>
        </p15:guide>
        <p15:guide id="12" orient="horz" pos="2904" userDrawn="1">
          <p15:clr>
            <a:srgbClr val="FBAE40"/>
          </p15:clr>
        </p15:guide>
        <p15:guide id="13" orient="horz" pos="160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ronologie ">
    <p:bg>
      <p:bgPr>
        <a:solidFill>
          <a:schemeClr val="tx1"/>
        </a:solidFill>
        <a:effectLst/>
      </p:bgPr>
    </p:bg>
    <p:spTree>
      <p:nvGrpSpPr>
        <p:cNvPr id="1" name=""/>
        <p:cNvGrpSpPr/>
        <p:nvPr/>
      </p:nvGrpSpPr>
      <p:grpSpPr>
        <a:xfrm>
          <a:off x="0" y="0"/>
          <a:ext cx="0" cy="0"/>
          <a:chOff x="0" y="0"/>
          <a:chExt cx="0" cy="0"/>
        </a:xfrm>
      </p:grpSpPr>
      <p:cxnSp>
        <p:nvCxnSpPr>
          <p:cNvPr id="21" name="Connecteur droit 20">
            <a:extLst>
              <a:ext uri="{FF2B5EF4-FFF2-40B4-BE49-F238E27FC236}">
                <a16:creationId xmlns:a16="http://schemas.microsoft.com/office/drawing/2014/main" id="{040046AF-E5BF-854D-9986-7C3019770FE7}"/>
              </a:ext>
            </a:extLst>
          </p:cNvPr>
          <p:cNvCxnSpPr>
            <a:cxnSpLocks/>
          </p:cNvCxnSpPr>
          <p:nvPr userDrawn="1"/>
        </p:nvCxnSpPr>
        <p:spPr>
          <a:xfrm flipH="1">
            <a:off x="1045959" y="2213783"/>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76CA14A6-0144-BC49-A8D4-C979D13258C0}"/>
              </a:ext>
            </a:extLst>
          </p:cNvPr>
          <p:cNvCxnSpPr>
            <a:cxnSpLocks/>
          </p:cNvCxnSpPr>
          <p:nvPr userDrawn="1"/>
        </p:nvCxnSpPr>
        <p:spPr>
          <a:xfrm flipH="1">
            <a:off x="6180493" y="2213783"/>
            <a:ext cx="11102"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FA582FC2-A135-5743-B9C0-6AC7225B42E1}"/>
              </a:ext>
            </a:extLst>
          </p:cNvPr>
          <p:cNvCxnSpPr>
            <a:cxnSpLocks/>
          </p:cNvCxnSpPr>
          <p:nvPr userDrawn="1"/>
        </p:nvCxnSpPr>
        <p:spPr>
          <a:xfrm flipH="1">
            <a:off x="8745623" y="3904712"/>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77C43222-5868-0247-838F-58F4F6C8EE75}"/>
              </a:ext>
            </a:extLst>
          </p:cNvPr>
          <p:cNvCxnSpPr>
            <a:cxnSpLocks/>
          </p:cNvCxnSpPr>
          <p:nvPr userDrawn="1"/>
        </p:nvCxnSpPr>
        <p:spPr>
          <a:xfrm flipH="1">
            <a:off x="3611089" y="3895941"/>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Titre 1">
            <a:extLst>
              <a:ext uri="{FF2B5EF4-FFF2-40B4-BE49-F238E27FC236}">
                <a16:creationId xmlns:a16="http://schemas.microsoft.com/office/drawing/2014/main" id="{46EEE005-F78A-9D4F-B159-964376C387DD}"/>
              </a:ext>
            </a:extLst>
          </p:cNvPr>
          <p:cNvSpPr>
            <a:spLocks noGrp="1"/>
          </p:cNvSpPr>
          <p:nvPr>
            <p:ph type="title" hasCustomPrompt="1"/>
          </p:nvPr>
        </p:nvSpPr>
        <p:spPr>
          <a:xfrm>
            <a:off x="964023" y="879063"/>
            <a:ext cx="49414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fr-FR" noProof="0"/>
              <a:t>Cliquez pour modifier </a:t>
            </a:r>
          </a:p>
        </p:txBody>
      </p:sp>
      <p:sp>
        <p:nvSpPr>
          <p:cNvPr id="96" name="Espace réservé du texte 29">
            <a:extLst>
              <a:ext uri="{FF2B5EF4-FFF2-40B4-BE49-F238E27FC236}">
                <a16:creationId xmlns:a16="http://schemas.microsoft.com/office/drawing/2014/main" id="{FC61536F-8EA7-5A48-AF76-8B0E251BD8CB}"/>
              </a:ext>
            </a:extLst>
          </p:cNvPr>
          <p:cNvSpPr>
            <a:spLocks noGrp="1"/>
          </p:cNvSpPr>
          <p:nvPr>
            <p:ph type="body" sz="quarter" idx="12"/>
          </p:nvPr>
        </p:nvSpPr>
        <p:spPr>
          <a:xfrm>
            <a:off x="1296955" y="2934856"/>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fr-FR" noProof="0"/>
              <a:t>Cliquez pour modifier </a:t>
            </a:r>
          </a:p>
        </p:txBody>
      </p:sp>
      <p:sp>
        <p:nvSpPr>
          <p:cNvPr id="97" name="Espace réservé du texte 29">
            <a:extLst>
              <a:ext uri="{FF2B5EF4-FFF2-40B4-BE49-F238E27FC236}">
                <a16:creationId xmlns:a16="http://schemas.microsoft.com/office/drawing/2014/main" id="{64FFD994-BD97-ED49-8607-286ECBB1CDA3}"/>
              </a:ext>
            </a:extLst>
          </p:cNvPr>
          <p:cNvSpPr>
            <a:spLocks noGrp="1"/>
          </p:cNvSpPr>
          <p:nvPr>
            <p:ph type="body" sz="quarter" idx="11"/>
          </p:nvPr>
        </p:nvSpPr>
        <p:spPr>
          <a:xfrm>
            <a:off x="1296955" y="2568686"/>
            <a:ext cx="2133600" cy="205837"/>
          </a:xfrm>
          <a:ln>
            <a:noFill/>
          </a:ln>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fr-FR" noProof="0"/>
              <a:t>Cliquez pour modifier </a:t>
            </a:r>
          </a:p>
        </p:txBody>
      </p:sp>
      <p:sp>
        <p:nvSpPr>
          <p:cNvPr id="102" name="Espace réservé du texte 29">
            <a:extLst>
              <a:ext uri="{FF2B5EF4-FFF2-40B4-BE49-F238E27FC236}">
                <a16:creationId xmlns:a16="http://schemas.microsoft.com/office/drawing/2014/main" id="{D1ADE805-BFBC-ED47-B9CB-6CB2FF02E868}"/>
              </a:ext>
            </a:extLst>
          </p:cNvPr>
          <p:cNvSpPr>
            <a:spLocks noGrp="1"/>
          </p:cNvSpPr>
          <p:nvPr>
            <p:ph type="body" sz="quarter" idx="30"/>
          </p:nvPr>
        </p:nvSpPr>
        <p:spPr>
          <a:xfrm>
            <a:off x="3897799" y="5087328"/>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fr-FR" noProof="0"/>
              <a:t>Cliquez pour modifier </a:t>
            </a:r>
          </a:p>
        </p:txBody>
      </p:sp>
      <p:sp>
        <p:nvSpPr>
          <p:cNvPr id="103" name="Espace réservé du texte 29">
            <a:extLst>
              <a:ext uri="{FF2B5EF4-FFF2-40B4-BE49-F238E27FC236}">
                <a16:creationId xmlns:a16="http://schemas.microsoft.com/office/drawing/2014/main" id="{334A3589-641F-F547-891B-149579153B75}"/>
              </a:ext>
            </a:extLst>
          </p:cNvPr>
          <p:cNvSpPr>
            <a:spLocks noGrp="1"/>
          </p:cNvSpPr>
          <p:nvPr>
            <p:ph type="body" sz="quarter" idx="31"/>
          </p:nvPr>
        </p:nvSpPr>
        <p:spPr>
          <a:xfrm>
            <a:off x="3897799"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rtl="0">
              <a:spcBef>
                <a:spcPts val="400"/>
              </a:spcBef>
              <a:buNone/>
            </a:pPr>
            <a:r>
              <a:rPr lang="fr-FR" noProof="0"/>
              <a:t>Cliquez pour modifier </a:t>
            </a:r>
          </a:p>
        </p:txBody>
      </p:sp>
      <p:sp>
        <p:nvSpPr>
          <p:cNvPr id="106" name="Espace réservé du texte 29">
            <a:extLst>
              <a:ext uri="{FF2B5EF4-FFF2-40B4-BE49-F238E27FC236}">
                <a16:creationId xmlns:a16="http://schemas.microsoft.com/office/drawing/2014/main" id="{A63F8454-D12E-A641-ABD0-8977D3F5EC05}"/>
              </a:ext>
            </a:extLst>
          </p:cNvPr>
          <p:cNvSpPr>
            <a:spLocks noGrp="1"/>
          </p:cNvSpPr>
          <p:nvPr>
            <p:ph type="body" sz="quarter" idx="32"/>
          </p:nvPr>
        </p:nvSpPr>
        <p:spPr>
          <a:xfrm>
            <a:off x="9001711" y="5087328"/>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fr-FR" noProof="0"/>
              <a:t>Cliquez pour modifier </a:t>
            </a:r>
          </a:p>
        </p:txBody>
      </p:sp>
      <p:sp>
        <p:nvSpPr>
          <p:cNvPr id="107" name="Espace réservé du texte 29">
            <a:extLst>
              <a:ext uri="{FF2B5EF4-FFF2-40B4-BE49-F238E27FC236}">
                <a16:creationId xmlns:a16="http://schemas.microsoft.com/office/drawing/2014/main" id="{F35AA15D-DBAD-9840-8764-A5B6D486A234}"/>
              </a:ext>
            </a:extLst>
          </p:cNvPr>
          <p:cNvSpPr>
            <a:spLocks noGrp="1"/>
          </p:cNvSpPr>
          <p:nvPr>
            <p:ph type="body" sz="quarter" idx="33"/>
          </p:nvPr>
        </p:nvSpPr>
        <p:spPr>
          <a:xfrm>
            <a:off x="9001711"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rtl="0">
              <a:spcBef>
                <a:spcPts val="400"/>
              </a:spcBef>
              <a:buNone/>
            </a:pPr>
            <a:r>
              <a:rPr lang="fr-FR" noProof="0"/>
              <a:t>Cliquez pour modifier </a:t>
            </a:r>
          </a:p>
        </p:txBody>
      </p:sp>
      <p:sp>
        <p:nvSpPr>
          <p:cNvPr id="108" name="Espace réservé du texte 29">
            <a:extLst>
              <a:ext uri="{FF2B5EF4-FFF2-40B4-BE49-F238E27FC236}">
                <a16:creationId xmlns:a16="http://schemas.microsoft.com/office/drawing/2014/main" id="{8357CA0F-1A55-B145-8305-562F0DF22543}"/>
              </a:ext>
            </a:extLst>
          </p:cNvPr>
          <p:cNvSpPr>
            <a:spLocks noGrp="1"/>
          </p:cNvSpPr>
          <p:nvPr>
            <p:ph type="body" sz="quarter" idx="34"/>
          </p:nvPr>
        </p:nvSpPr>
        <p:spPr>
          <a:xfrm>
            <a:off x="6438143" y="2934856"/>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fr-FR" noProof="0"/>
              <a:t>Cliquez pour modifier </a:t>
            </a:r>
          </a:p>
        </p:txBody>
      </p:sp>
      <p:sp>
        <p:nvSpPr>
          <p:cNvPr id="109" name="Espace réservé du texte 29">
            <a:extLst>
              <a:ext uri="{FF2B5EF4-FFF2-40B4-BE49-F238E27FC236}">
                <a16:creationId xmlns:a16="http://schemas.microsoft.com/office/drawing/2014/main" id="{D6C49F6F-AF28-8942-8442-8F54A1DC388B}"/>
              </a:ext>
            </a:extLst>
          </p:cNvPr>
          <p:cNvSpPr>
            <a:spLocks noGrp="1"/>
          </p:cNvSpPr>
          <p:nvPr>
            <p:ph type="body" sz="quarter" idx="35"/>
          </p:nvPr>
        </p:nvSpPr>
        <p:spPr>
          <a:xfrm>
            <a:off x="6438143" y="2568686"/>
            <a:ext cx="2133600" cy="205837"/>
          </a:xfrm>
          <a:ln>
            <a:noFill/>
          </a:ln>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fr-FR" noProof="0"/>
              <a:t>Cliquez pour modifier </a:t>
            </a:r>
          </a:p>
        </p:txBody>
      </p:sp>
      <p:cxnSp>
        <p:nvCxnSpPr>
          <p:cNvPr id="8" name="Connecteur droit 7">
            <a:extLst>
              <a:ext uri="{FF2B5EF4-FFF2-40B4-BE49-F238E27FC236}">
                <a16:creationId xmlns:a16="http://schemas.microsoft.com/office/drawing/2014/main" id="{4CE2724A-BCA1-604F-9D18-BF05746408C2}"/>
              </a:ext>
            </a:extLst>
          </p:cNvPr>
          <p:cNvCxnSpPr/>
          <p:nvPr userDrawn="1"/>
        </p:nvCxnSpPr>
        <p:spPr>
          <a:xfrm>
            <a:off x="967689" y="3968780"/>
            <a:ext cx="10275477" cy="0"/>
          </a:xfrm>
          <a:prstGeom prst="line">
            <a:avLst/>
          </a:prstGeom>
          <a:ln w="165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4923D7D1-A9CC-C34C-86FF-43B5C8978712}"/>
              </a:ext>
            </a:extLst>
          </p:cNvPr>
          <p:cNvSpPr/>
          <p:nvPr userDrawn="1"/>
        </p:nvSpPr>
        <p:spPr>
          <a:xfrm>
            <a:off x="964323"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47" name="Rectangle 46">
            <a:extLst>
              <a:ext uri="{FF2B5EF4-FFF2-40B4-BE49-F238E27FC236}">
                <a16:creationId xmlns:a16="http://schemas.microsoft.com/office/drawing/2014/main" id="{6119FF13-13AB-3448-B24E-58E18B3CE2B6}"/>
              </a:ext>
            </a:extLst>
          </p:cNvPr>
          <p:cNvSpPr/>
          <p:nvPr userDrawn="1"/>
        </p:nvSpPr>
        <p:spPr>
          <a:xfrm>
            <a:off x="3531590"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7" name="Rectangle 26">
            <a:extLst>
              <a:ext uri="{FF2B5EF4-FFF2-40B4-BE49-F238E27FC236}">
                <a16:creationId xmlns:a16="http://schemas.microsoft.com/office/drawing/2014/main" id="{22F8F982-870E-AE44-B0D3-B3313BC48DB7}"/>
              </a:ext>
            </a:extLst>
          </p:cNvPr>
          <p:cNvSpPr/>
          <p:nvPr userDrawn="1"/>
        </p:nvSpPr>
        <p:spPr>
          <a:xfrm>
            <a:off x="6098857"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9" name="Rectangle 28">
            <a:extLst>
              <a:ext uri="{FF2B5EF4-FFF2-40B4-BE49-F238E27FC236}">
                <a16:creationId xmlns:a16="http://schemas.microsoft.com/office/drawing/2014/main" id="{C549A137-DB5E-9C40-8C0A-ED607212022C}"/>
              </a:ext>
            </a:extLst>
          </p:cNvPr>
          <p:cNvSpPr/>
          <p:nvPr userDrawn="1"/>
        </p:nvSpPr>
        <p:spPr>
          <a:xfrm>
            <a:off x="8666124"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5" name="Espace réservé du numéro de diapositive 4">
            <a:extLst>
              <a:ext uri="{FF2B5EF4-FFF2-40B4-BE49-F238E27FC236}">
                <a16:creationId xmlns:a16="http://schemas.microsoft.com/office/drawing/2014/main" id="{7373856F-38E9-4BBF-93D8-0F8AC2E0E6C7}"/>
              </a:ext>
            </a:extLst>
          </p:cNvPr>
          <p:cNvSpPr>
            <a:spLocks noGrp="1"/>
          </p:cNvSpPr>
          <p:nvPr>
            <p:ph type="sldNum" sz="quarter" idx="38"/>
          </p:nvPr>
        </p:nvSpPr>
        <p:spPr/>
        <p:txBody>
          <a:bodyPr rtlCol="0"/>
          <a:lstStyle/>
          <a:p>
            <a:pPr rtl="0"/>
            <a:fld id="{294A09A9-5501-47C1-A89A-A340965A2BE2}" type="slidenum">
              <a:rPr lang="fr-FR" noProof="0" smtClean="0"/>
              <a:pPr/>
              <a:t>‹N°›</a:t>
            </a:fld>
            <a:endParaRPr lang="fr-FR" noProof="0">
              <a:latin typeface="+mn-lt"/>
            </a:endParaRPr>
          </a:p>
        </p:txBody>
      </p:sp>
      <p:sp>
        <p:nvSpPr>
          <p:cNvPr id="2" name="Espace réservé de la date 3">
            <a:extLst>
              <a:ext uri="{FF2B5EF4-FFF2-40B4-BE49-F238E27FC236}">
                <a16:creationId xmlns:a16="http://schemas.microsoft.com/office/drawing/2014/main" id="{A68B933F-04C8-4B7C-7619-DFF70DFA32F3}"/>
              </a:ext>
            </a:extLst>
          </p:cNvPr>
          <p:cNvSpPr>
            <a:spLocks noGrp="1"/>
          </p:cNvSpPr>
          <p:nvPr>
            <p:ph type="dt" sz="half" idx="2"/>
          </p:nvPr>
        </p:nvSpPr>
        <p:spPr>
          <a:xfrm>
            <a:off x="2933126"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pPr rtl="0"/>
            <a:r>
              <a:rPr lang="fr-FR" dirty="0"/>
              <a:t>09 février 2024</a:t>
            </a:r>
            <a:endParaRPr lang="fr-FR" noProof="0" dirty="0">
              <a:latin typeface="+mn-lt"/>
            </a:endParaRPr>
          </a:p>
        </p:txBody>
      </p:sp>
      <p:sp>
        <p:nvSpPr>
          <p:cNvPr id="3" name="Espace réservé du pied de page 4">
            <a:extLst>
              <a:ext uri="{FF2B5EF4-FFF2-40B4-BE49-F238E27FC236}">
                <a16:creationId xmlns:a16="http://schemas.microsoft.com/office/drawing/2014/main" id="{FDB51B61-4602-4B46-D605-FD4F14329187}"/>
              </a:ext>
            </a:extLst>
          </p:cNvPr>
          <p:cNvSpPr>
            <a:spLocks noGrp="1"/>
          </p:cNvSpPr>
          <p:nvPr>
            <p:ph type="ftr" sz="quarter" idx="3"/>
          </p:nvPr>
        </p:nvSpPr>
        <p:spPr>
          <a:xfrm>
            <a:off x="1494789" y="6332220"/>
            <a:ext cx="1438337" cy="247651"/>
          </a:xfrm>
          <a:prstGeom prst="rect">
            <a:avLst/>
          </a:prstGeom>
        </p:spPr>
        <p:txBody>
          <a:bodyPr vert="horz" lIns="0" tIns="0" rIns="0" bIns="0" rtlCol="0" anchor="t" anchorCtr="0"/>
          <a:lstStyle>
            <a:lvl1pPr algn="l">
              <a:defRPr sz="1100" b="0" i="0">
                <a:solidFill>
                  <a:schemeClr val="bg1"/>
                </a:solidFill>
                <a:latin typeface="+mj-lt"/>
              </a:defRPr>
            </a:lvl1pPr>
          </a:lstStyle>
          <a:p>
            <a:r>
              <a:rPr lang="fr-FR" dirty="0"/>
              <a:t>Assemblée Générale</a:t>
            </a:r>
          </a:p>
        </p:txBody>
      </p:sp>
    </p:spTree>
    <p:extLst>
      <p:ext uri="{BB962C8B-B14F-4D97-AF65-F5344CB8AC3E}">
        <p14:creationId xmlns:p14="http://schemas.microsoft.com/office/powerpoint/2010/main" val="298615523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3768" userDrawn="1">
          <p15:clr>
            <a:srgbClr val="FBAE40"/>
          </p15:clr>
        </p15:guide>
        <p15:guide id="9" orient="horz" pos="552" userDrawn="1">
          <p15:clr>
            <a:srgbClr val="FBAE40"/>
          </p15:clr>
        </p15:guide>
        <p15:guide id="10" orient="horz" pos="1512" userDrawn="1">
          <p15:clr>
            <a:srgbClr val="FBAE40"/>
          </p15:clr>
        </p15:guide>
        <p15:guide id="11" orient="horz" pos="283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EED84C6-50E6-6C43-8031-AFF6268E0C06}"/>
              </a:ext>
            </a:extLst>
          </p:cNvPr>
          <p:cNvSpPr>
            <a:spLocks noGrp="1"/>
          </p:cNvSpPr>
          <p:nvPr>
            <p:ph type="body" idx="1"/>
          </p:nvPr>
        </p:nvSpPr>
        <p:spPr>
          <a:xfrm>
            <a:off x="971550" y="1825625"/>
            <a:ext cx="10382250" cy="4351338"/>
          </a:xfrm>
          <a:prstGeom prst="rect">
            <a:avLst/>
          </a:prstGeom>
        </p:spPr>
        <p:txBody>
          <a:bodyPr vert="horz" lIns="91440" tIns="45720" rIns="91440" bIns="45720" rtlCol="0">
            <a:normAutofit/>
          </a:body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12" name="Espace réservé du titre 11">
            <a:extLst>
              <a:ext uri="{FF2B5EF4-FFF2-40B4-BE49-F238E27FC236}">
                <a16:creationId xmlns:a16="http://schemas.microsoft.com/office/drawing/2014/main" id="{D41FC0AE-253D-D242-9C88-017078F8A23A}"/>
              </a:ext>
            </a:extLst>
          </p:cNvPr>
          <p:cNvSpPr>
            <a:spLocks noGrp="1"/>
          </p:cNvSpPr>
          <p:nvPr>
            <p:ph type="title"/>
          </p:nvPr>
        </p:nvSpPr>
        <p:spPr>
          <a:xfrm>
            <a:off x="952500" y="365125"/>
            <a:ext cx="10401300" cy="1325563"/>
          </a:xfrm>
          <a:prstGeom prst="rect">
            <a:avLst/>
          </a:prstGeom>
        </p:spPr>
        <p:txBody>
          <a:bodyPr vert="horz" lIns="91440" tIns="45720" rIns="91440" bIns="45720" rtlCol="0" anchor="ctr">
            <a:normAutofit/>
          </a:bodyPr>
          <a:lstStyle/>
          <a:p>
            <a:pPr rtl="0"/>
            <a:r>
              <a:rPr lang="fr-FR" noProof="0"/>
              <a:t>Modifiez le style du titre</a:t>
            </a:r>
          </a:p>
        </p:txBody>
      </p:sp>
      <p:sp>
        <p:nvSpPr>
          <p:cNvPr id="30" name="Espace réservé de la date 3">
            <a:extLst>
              <a:ext uri="{FF2B5EF4-FFF2-40B4-BE49-F238E27FC236}">
                <a16:creationId xmlns:a16="http://schemas.microsoft.com/office/drawing/2014/main" id="{EF47083A-6D76-4B4D-87CA-E08E212F781D}"/>
              </a:ext>
            </a:extLst>
          </p:cNvPr>
          <p:cNvSpPr>
            <a:spLocks noGrp="1"/>
          </p:cNvSpPr>
          <p:nvPr>
            <p:ph type="dt" sz="half" idx="2"/>
          </p:nvPr>
        </p:nvSpPr>
        <p:spPr>
          <a:xfrm>
            <a:off x="2933126"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pPr rtl="0"/>
            <a:r>
              <a:rPr lang="fr-FR" dirty="0"/>
              <a:t>09 février 2024</a:t>
            </a:r>
            <a:endParaRPr lang="fr-FR" noProof="0" dirty="0">
              <a:latin typeface="+mn-lt"/>
            </a:endParaRPr>
          </a:p>
        </p:txBody>
      </p:sp>
      <p:sp>
        <p:nvSpPr>
          <p:cNvPr id="31" name="Espace réservé du pied de page 4">
            <a:extLst>
              <a:ext uri="{FF2B5EF4-FFF2-40B4-BE49-F238E27FC236}">
                <a16:creationId xmlns:a16="http://schemas.microsoft.com/office/drawing/2014/main" id="{C9955F1C-C0B1-BA44-8905-6991FA0D1EF3}"/>
              </a:ext>
            </a:extLst>
          </p:cNvPr>
          <p:cNvSpPr>
            <a:spLocks noGrp="1"/>
          </p:cNvSpPr>
          <p:nvPr>
            <p:ph type="ftr" sz="quarter" idx="3"/>
          </p:nvPr>
        </p:nvSpPr>
        <p:spPr>
          <a:xfrm>
            <a:off x="1494789" y="6332220"/>
            <a:ext cx="1438337" cy="247651"/>
          </a:xfrm>
          <a:prstGeom prst="rect">
            <a:avLst/>
          </a:prstGeom>
        </p:spPr>
        <p:txBody>
          <a:bodyPr vert="horz" lIns="0" tIns="0" rIns="0" bIns="0" rtlCol="0" anchor="t" anchorCtr="0"/>
          <a:lstStyle>
            <a:lvl1pPr algn="l">
              <a:defRPr sz="1100" b="0" i="0">
                <a:solidFill>
                  <a:schemeClr val="bg1"/>
                </a:solidFill>
                <a:latin typeface="+mj-lt"/>
              </a:defRPr>
            </a:lvl1pPr>
          </a:lstStyle>
          <a:p>
            <a:r>
              <a:rPr lang="fr-FR" dirty="0"/>
              <a:t>Assemblée Générale</a:t>
            </a:r>
          </a:p>
        </p:txBody>
      </p:sp>
      <p:sp>
        <p:nvSpPr>
          <p:cNvPr id="32" name="Espace réservé du numéro de diapositive 5">
            <a:extLst>
              <a:ext uri="{FF2B5EF4-FFF2-40B4-BE49-F238E27FC236}">
                <a16:creationId xmlns:a16="http://schemas.microsoft.com/office/drawing/2014/main" id="{C8ADA0DF-3751-9A48-8A21-59F01C782D7C}"/>
              </a:ext>
            </a:extLst>
          </p:cNvPr>
          <p:cNvSpPr>
            <a:spLocks noGrp="1"/>
          </p:cNvSpPr>
          <p:nvPr>
            <p:ph type="sldNum" sz="quarter" idx="4"/>
          </p:nvPr>
        </p:nvSpPr>
        <p:spPr>
          <a:xfrm>
            <a:off x="971550" y="6332220"/>
            <a:ext cx="523240" cy="247651"/>
          </a:xfrm>
          <a:prstGeom prst="rect">
            <a:avLst/>
          </a:prstGeom>
        </p:spPr>
        <p:txBody>
          <a:bodyPr vert="horz" lIns="0" tIns="0" rIns="0" bIns="0" rtlCol="0" anchor="t" anchorCtr="0"/>
          <a:lstStyle>
            <a:lvl1pPr algn="l">
              <a:defRPr sz="1100" b="0" i="0">
                <a:solidFill>
                  <a:schemeClr val="bg1"/>
                </a:solidFill>
                <a:latin typeface="+mn-lt"/>
              </a:defRPr>
            </a:lvl1pPr>
          </a:lstStyle>
          <a:p>
            <a:pPr rtl="0"/>
            <a:fld id="{294A09A9-5501-47C1-A89A-A340965A2BE2}" type="slidenum">
              <a:rPr lang="fr-FR" noProof="0" smtClean="0"/>
              <a:pPr/>
              <a:t>‹N°›</a:t>
            </a:fld>
            <a:endParaRPr lang="fr-FR" noProof="0">
              <a:latin typeface="+mn-lt"/>
            </a:endParaRPr>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659" r:id="rId1"/>
    <p:sldLayoutId id="2147483693" r:id="rId2"/>
    <p:sldLayoutId id="2147483671" r:id="rId3"/>
    <p:sldLayoutId id="2147483672" r:id="rId4"/>
    <p:sldLayoutId id="2147483673" r:id="rId5"/>
    <p:sldLayoutId id="2147483684" r:id="rId6"/>
    <p:sldLayoutId id="2147483675" r:id="rId7"/>
    <p:sldLayoutId id="2147483676" r:id="rId8"/>
    <p:sldLayoutId id="2147483677" r:id="rId9"/>
    <p:sldLayoutId id="2147483685" r:id="rId10"/>
    <p:sldLayoutId id="2147483688" r:id="rId11"/>
    <p:sldLayoutId id="2147483692" r:id="rId12"/>
    <p:sldLayoutId id="2147483682" r:id="rId13"/>
  </p:sldLayoutIdLst>
  <p:hf hdr="0" dt="0"/>
  <p:txStyles>
    <p:title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png"/><Relationship Id="rId7" Type="http://schemas.openxmlformats.org/officeDocument/2006/relationships/hyperlink" Target="https://laloco.org/blog/categories/ateliers" TargetMode="External"/><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17.jpg"/><Relationship Id="rId5" Type="http://schemas.openxmlformats.org/officeDocument/2006/relationships/hyperlink" Target="https://laloco.org/blog/categories/apprentissage-du-francais" TargetMode="External"/><Relationship Id="rId10" Type="http://schemas.openxmlformats.org/officeDocument/2006/relationships/image" Target="../media/image19.jpg"/><Relationship Id="rId4" Type="http://schemas.openxmlformats.org/officeDocument/2006/relationships/image" Target="../media/image2.svg"/><Relationship Id="rId9" Type="http://schemas.openxmlformats.org/officeDocument/2006/relationships/hyperlink" Target="https://laloco.org/blog/categories/temoignage"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png"/><Relationship Id="rId7" Type="http://schemas.openxmlformats.org/officeDocument/2006/relationships/hyperlink" Target="https://laloco.org/blog/musique-et-danse-partage-ses-passions"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20.jpg"/><Relationship Id="rId5" Type="http://schemas.openxmlformats.org/officeDocument/2006/relationships/hyperlink" Target="https://laloco.org/blog/festival-des-solidarites-2024" TargetMode="External"/><Relationship Id="rId4" Type="http://schemas.openxmlformats.org/officeDocument/2006/relationships/image" Target="../media/image2.svg"/></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4.sv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hyperlink" Target="https://laloco.org/sites/default/files/2024-02/cr_2023-ag.pdf" TargetMode="External"/><Relationship Id="rId4" Type="http://schemas.openxmlformats.org/officeDocument/2006/relationships/image" Target="../media/image2.svg"/></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29.jpg"/><Relationship Id="rId13" Type="http://schemas.openxmlformats.org/officeDocument/2006/relationships/image" Target="../media/image34.jpg"/><Relationship Id="rId3" Type="http://schemas.openxmlformats.org/officeDocument/2006/relationships/image" Target="../media/image1.png"/><Relationship Id="rId7" Type="http://schemas.openxmlformats.org/officeDocument/2006/relationships/image" Target="../media/image28.jpg"/><Relationship Id="rId12" Type="http://schemas.openxmlformats.org/officeDocument/2006/relationships/image" Target="../media/image33.jpg"/><Relationship Id="rId17" Type="http://schemas.openxmlformats.org/officeDocument/2006/relationships/image" Target="../media/image38.jpg"/><Relationship Id="rId2" Type="http://schemas.openxmlformats.org/officeDocument/2006/relationships/notesSlide" Target="../notesSlides/notesSlide15.xml"/><Relationship Id="rId16" Type="http://schemas.openxmlformats.org/officeDocument/2006/relationships/image" Target="../media/image37.jpg"/><Relationship Id="rId1" Type="http://schemas.openxmlformats.org/officeDocument/2006/relationships/slideLayout" Target="../slideLayouts/slideLayout8.xml"/><Relationship Id="rId6" Type="http://schemas.openxmlformats.org/officeDocument/2006/relationships/image" Target="../media/image27.jpg"/><Relationship Id="rId11" Type="http://schemas.openxmlformats.org/officeDocument/2006/relationships/image" Target="../media/image32.jpg"/><Relationship Id="rId5" Type="http://schemas.openxmlformats.org/officeDocument/2006/relationships/image" Target="../media/image26.jpg"/><Relationship Id="rId15" Type="http://schemas.openxmlformats.org/officeDocument/2006/relationships/image" Target="../media/image36.jpg"/><Relationship Id="rId10" Type="http://schemas.openxmlformats.org/officeDocument/2006/relationships/image" Target="../media/image31.jpg"/><Relationship Id="rId4" Type="http://schemas.openxmlformats.org/officeDocument/2006/relationships/image" Target="../media/image2.svg"/><Relationship Id="rId9" Type="http://schemas.openxmlformats.org/officeDocument/2006/relationships/image" Target="../media/image30.jpg"/><Relationship Id="rId14" Type="http://schemas.openxmlformats.org/officeDocument/2006/relationships/image" Target="../media/image35.jpg"/></Relationships>
</file>

<file path=ppt/slides/_rels/slide16.xml.rels><?xml version="1.0" encoding="UTF-8" standalone="yes"?>
<Relationships xmlns="http://schemas.openxmlformats.org/package/2006/relationships"><Relationship Id="rId8" Type="http://schemas.openxmlformats.org/officeDocument/2006/relationships/image" Target="../media/image39.jpg"/><Relationship Id="rId13" Type="http://schemas.openxmlformats.org/officeDocument/2006/relationships/image" Target="../media/image34.jpg"/><Relationship Id="rId3" Type="http://schemas.openxmlformats.org/officeDocument/2006/relationships/image" Target="../media/image1.png"/><Relationship Id="rId7" Type="http://schemas.openxmlformats.org/officeDocument/2006/relationships/image" Target="../media/image28.jpg"/><Relationship Id="rId12" Type="http://schemas.openxmlformats.org/officeDocument/2006/relationships/image" Target="../media/image30.jp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27.jpg"/><Relationship Id="rId11" Type="http://schemas.openxmlformats.org/officeDocument/2006/relationships/image" Target="../media/image29.jpg"/><Relationship Id="rId5" Type="http://schemas.openxmlformats.org/officeDocument/2006/relationships/image" Target="../media/image26.jpg"/><Relationship Id="rId10" Type="http://schemas.openxmlformats.org/officeDocument/2006/relationships/image" Target="../media/image41.jpg"/><Relationship Id="rId4" Type="http://schemas.openxmlformats.org/officeDocument/2006/relationships/image" Target="../media/image2.svg"/><Relationship Id="rId9" Type="http://schemas.openxmlformats.org/officeDocument/2006/relationships/image" Target="../media/image40.jp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2.sv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2.svg"/></Relationships>
</file>

<file path=ppt/slides/_rels/slide19.xml.rels><?xml version="1.0" encoding="UTF-8" standalone="yes"?>
<Relationships xmlns="http://schemas.openxmlformats.org/package/2006/relationships"><Relationship Id="rId3" Type="http://schemas.openxmlformats.org/officeDocument/2006/relationships/hyperlink" Target="http://www.laloco.org/"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42.jpg"/></Relationships>
</file>

<file path=ppt/slides/_rels/slide2.xml.rels><?xml version="1.0" encoding="UTF-8" standalone="yes"?>
<Relationships xmlns="http://schemas.openxmlformats.org/package/2006/relationships"><Relationship Id="rId3" Type="http://schemas.openxmlformats.org/officeDocument/2006/relationships/hyperlink" Target="https://www.assoconnect.com/blog/rapport-moral-association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hyperlink" Target="https://laloco.org/blog/categories/sport" TargetMode="External"/><Relationship Id="rId7" Type="http://schemas.openxmlformats.org/officeDocument/2006/relationships/hyperlink" Target="https://laloco.org/blog/categories/repas-partages"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8.jpg"/><Relationship Id="rId5" Type="http://schemas.openxmlformats.org/officeDocument/2006/relationships/hyperlink" Target="https://laloco.org/blog/categories/arts-et-culture" TargetMode="External"/><Relationship Id="rId10" Type="http://schemas.openxmlformats.org/officeDocument/2006/relationships/image" Target="../media/image2.svg"/><Relationship Id="rId4" Type="http://schemas.openxmlformats.org/officeDocument/2006/relationships/image" Target="../media/image7.jp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hyperlink" Target="https://laloco.org/blog/categories/vie-locale" TargetMode="External"/><Relationship Id="rId7"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11.jpg"/><Relationship Id="rId5" Type="http://schemas.openxmlformats.org/officeDocument/2006/relationships/hyperlink" Target="https://laloco.org/blog/leo-sport-job-un-programme-pour-accompagner-les-jeunes-vulnerables" TargetMode="External"/><Relationship Id="rId10" Type="http://schemas.openxmlformats.org/officeDocument/2006/relationships/image" Target="../media/image12.jpg"/><Relationship Id="rId4" Type="http://schemas.openxmlformats.org/officeDocument/2006/relationships/image" Target="../media/image10.jpg"/><Relationship Id="rId9" Type="http://schemas.openxmlformats.org/officeDocument/2006/relationships/hyperlink" Target="https://laloco.org/blog/categories/developpement-durable"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hyperlink" Target="https://laloco.org/blog/categories/rencontres" TargetMode="External"/><Relationship Id="rId7"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14.jpg"/><Relationship Id="rId5" Type="http://schemas.openxmlformats.org/officeDocument/2006/relationships/hyperlink" Target="https://laloco.org/blog/categories/intergenerationnel" TargetMode="Externa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png"/><Relationship Id="rId7" Type="http://schemas.openxmlformats.org/officeDocument/2006/relationships/hyperlink" Target="https://laloco.org/blog/categories/cafe" TargetMode="External"/><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15.jpg"/><Relationship Id="rId5" Type="http://schemas.openxmlformats.org/officeDocument/2006/relationships/hyperlink" Target="https://laloco.org/blog/reveillon-solidaire-2024" TargetMode="External"/><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3E168C-8042-5B4E-A5A4-A5BF693AE2D6}"/>
              </a:ext>
            </a:extLst>
          </p:cNvPr>
          <p:cNvSpPr>
            <a:spLocks noGrp="1"/>
          </p:cNvSpPr>
          <p:nvPr>
            <p:ph type="ctrTitle"/>
          </p:nvPr>
        </p:nvSpPr>
        <p:spPr>
          <a:xfrm>
            <a:off x="6367054" y="2116182"/>
            <a:ext cx="5491571" cy="1514019"/>
          </a:xfrm>
        </p:spPr>
        <p:txBody>
          <a:bodyPr rtlCol="0"/>
          <a:lstStyle/>
          <a:p>
            <a:pPr rtl="0"/>
            <a:r>
              <a:rPr lang="fr-FR" noProof="1"/>
              <a:t>Assemblée</a:t>
            </a:r>
            <a:br>
              <a:rPr lang="fr-FR" noProof="1"/>
            </a:br>
            <a:r>
              <a:rPr lang="fr-FR" noProof="1"/>
              <a:t>Générale</a:t>
            </a:r>
          </a:p>
        </p:txBody>
      </p:sp>
      <p:sp>
        <p:nvSpPr>
          <p:cNvPr id="3" name="Espace réservé au texte 2">
            <a:extLst>
              <a:ext uri="{FF2B5EF4-FFF2-40B4-BE49-F238E27FC236}">
                <a16:creationId xmlns:a16="http://schemas.microsoft.com/office/drawing/2014/main" id="{F18E61D8-31A3-2D45-8E25-CBE846E26E1C}"/>
              </a:ext>
            </a:extLst>
          </p:cNvPr>
          <p:cNvSpPr>
            <a:spLocks noGrp="1"/>
          </p:cNvSpPr>
          <p:nvPr>
            <p:ph type="body" sz="quarter" idx="11"/>
          </p:nvPr>
        </p:nvSpPr>
        <p:spPr>
          <a:xfrm>
            <a:off x="6367055" y="4549554"/>
            <a:ext cx="5491570" cy="396520"/>
          </a:xfrm>
        </p:spPr>
        <p:txBody>
          <a:bodyPr rtlCol="0"/>
          <a:lstStyle/>
          <a:p>
            <a:pPr rtl="0"/>
            <a:r>
              <a:rPr lang="fr-FR" noProof="1">
                <a:solidFill>
                  <a:srgbClr val="0070C0"/>
                </a:solidFill>
                <a:latin typeface="+mj-lt"/>
              </a:rPr>
              <a:t>Saint-Beauzire</a:t>
            </a:r>
            <a:r>
              <a:rPr lang="fr-FR" noProof="1">
                <a:solidFill>
                  <a:srgbClr val="0070C0"/>
                </a:solidFill>
              </a:rPr>
              <a:t> - 09 février 2024</a:t>
            </a:r>
          </a:p>
          <a:p>
            <a:pPr rtl="0"/>
            <a:endParaRPr lang="fr-FR" noProof="1"/>
          </a:p>
        </p:txBody>
      </p:sp>
      <p:pic>
        <p:nvPicPr>
          <p:cNvPr id="7" name="Graphique 6">
            <a:extLst>
              <a:ext uri="{FF2B5EF4-FFF2-40B4-BE49-F238E27FC236}">
                <a16:creationId xmlns:a16="http://schemas.microsoft.com/office/drawing/2014/main" id="{AA40E814-97D4-B7F9-89B9-0E1F5AE7F17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99631" y="1762126"/>
            <a:ext cx="2696369" cy="3183948"/>
          </a:xfrm>
          <a:prstGeom prst="rect">
            <a:avLst/>
          </a:prstGeom>
        </p:spPr>
      </p:pic>
    </p:spTree>
    <p:extLst>
      <p:ext uri="{BB962C8B-B14F-4D97-AF65-F5344CB8AC3E}">
        <p14:creationId xmlns:p14="http://schemas.microsoft.com/office/powerpoint/2010/main" val="2960950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FB882-9C88-E671-3BB7-F9082CFE912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1132778-34F0-F68C-CCBE-376AF9BBF67C}"/>
              </a:ext>
            </a:extLst>
          </p:cNvPr>
          <p:cNvSpPr>
            <a:spLocks noGrp="1"/>
          </p:cNvSpPr>
          <p:nvPr>
            <p:ph type="title"/>
          </p:nvPr>
        </p:nvSpPr>
        <p:spPr>
          <a:xfrm>
            <a:off x="964023" y="879063"/>
            <a:ext cx="9791961" cy="610863"/>
          </a:xfrm>
        </p:spPr>
        <p:txBody>
          <a:bodyPr rtlCol="0">
            <a:normAutofit fontScale="90000"/>
          </a:bodyPr>
          <a:lstStyle/>
          <a:p>
            <a:pPr rtl="0"/>
            <a:r>
              <a:rPr lang="fr-FR" noProof="1"/>
              <a:t>Être des acteurs</a:t>
            </a:r>
            <a:br>
              <a:rPr lang="fr-FR" noProof="1"/>
            </a:br>
            <a:r>
              <a:rPr lang="fr-FR" noProof="1"/>
              <a:t>de l’accès aux droits des habitants</a:t>
            </a:r>
          </a:p>
        </p:txBody>
      </p:sp>
      <p:sp>
        <p:nvSpPr>
          <p:cNvPr id="3" name="Espace réservé au texte 2">
            <a:extLst>
              <a:ext uri="{FF2B5EF4-FFF2-40B4-BE49-F238E27FC236}">
                <a16:creationId xmlns:a16="http://schemas.microsoft.com/office/drawing/2014/main" id="{8CC36D85-7451-465C-FCA2-76C736F732AB}"/>
              </a:ext>
            </a:extLst>
          </p:cNvPr>
          <p:cNvSpPr>
            <a:spLocks noGrp="1"/>
          </p:cNvSpPr>
          <p:nvPr>
            <p:ph type="body" idx="1"/>
          </p:nvPr>
        </p:nvSpPr>
        <p:spPr/>
        <p:txBody>
          <a:bodyPr rtlCol="0">
            <a:normAutofit fontScale="92500" lnSpcReduction="20000"/>
          </a:bodyPr>
          <a:lstStyle/>
          <a:p>
            <a:pPr rtl="0"/>
            <a:r>
              <a:rPr lang="fr-FR" noProof="1"/>
              <a:t>Développer des espaces d’apprentissages</a:t>
            </a:r>
          </a:p>
        </p:txBody>
      </p:sp>
      <p:sp>
        <p:nvSpPr>
          <p:cNvPr id="5" name="Espace réservé du texte 4">
            <a:extLst>
              <a:ext uri="{FF2B5EF4-FFF2-40B4-BE49-F238E27FC236}">
                <a16:creationId xmlns:a16="http://schemas.microsoft.com/office/drawing/2014/main" id="{31CADD6D-8C82-520B-9CC0-1AD2EA3267A9}"/>
              </a:ext>
            </a:extLst>
          </p:cNvPr>
          <p:cNvSpPr>
            <a:spLocks noGrp="1"/>
          </p:cNvSpPr>
          <p:nvPr>
            <p:ph type="body" idx="10"/>
          </p:nvPr>
        </p:nvSpPr>
        <p:spPr>
          <a:xfrm>
            <a:off x="4569372" y="2300156"/>
            <a:ext cx="3339717" cy="404216"/>
          </a:xfrm>
        </p:spPr>
        <p:txBody>
          <a:bodyPr rtlCol="0">
            <a:normAutofit fontScale="92500" lnSpcReduction="20000"/>
          </a:bodyPr>
          <a:lstStyle/>
          <a:p>
            <a:r>
              <a:rPr lang="fr-FR" noProof="1"/>
              <a:t>Développer des espaces d’échanges et de savoir-faire</a:t>
            </a:r>
          </a:p>
        </p:txBody>
      </p:sp>
      <p:sp>
        <p:nvSpPr>
          <p:cNvPr id="7" name="Espace réservé du texte 6">
            <a:extLst>
              <a:ext uri="{FF2B5EF4-FFF2-40B4-BE49-F238E27FC236}">
                <a16:creationId xmlns:a16="http://schemas.microsoft.com/office/drawing/2014/main" id="{A8DCE2D8-2FB9-CC48-B8F5-CA7F7E7EE52F}"/>
              </a:ext>
            </a:extLst>
          </p:cNvPr>
          <p:cNvSpPr>
            <a:spLocks noGrp="1"/>
          </p:cNvSpPr>
          <p:nvPr>
            <p:ph type="body" idx="12"/>
          </p:nvPr>
        </p:nvSpPr>
        <p:spPr>
          <a:xfrm>
            <a:off x="8187017" y="2300155"/>
            <a:ext cx="3603346" cy="415456"/>
          </a:xfrm>
        </p:spPr>
        <p:txBody>
          <a:bodyPr rtlCol="0">
            <a:normAutofit fontScale="92500" lnSpcReduction="20000"/>
          </a:bodyPr>
          <a:lstStyle/>
          <a:p>
            <a:pPr rtl="0">
              <a:lnSpc>
                <a:spcPct val="100000"/>
              </a:lnSpc>
            </a:pPr>
            <a:r>
              <a:rPr lang="fr-FR" noProof="1"/>
              <a:t>Permettre la prise de responsabilité au sein de la LOCO et sur le Territoire</a:t>
            </a:r>
          </a:p>
        </p:txBody>
      </p:sp>
      <p:sp>
        <p:nvSpPr>
          <p:cNvPr id="11" name="Espace réservé du numéro de diapositive 10">
            <a:extLst>
              <a:ext uri="{FF2B5EF4-FFF2-40B4-BE49-F238E27FC236}">
                <a16:creationId xmlns:a16="http://schemas.microsoft.com/office/drawing/2014/main" id="{650B0B9D-E5F9-3F12-7BE2-AA8F17440458}"/>
              </a:ext>
            </a:extLst>
          </p:cNvPr>
          <p:cNvSpPr>
            <a:spLocks noGrp="1"/>
          </p:cNvSpPr>
          <p:nvPr>
            <p:ph type="sldNum" sz="quarter" idx="16"/>
          </p:nvPr>
        </p:nvSpPr>
        <p:spPr>
          <a:xfrm>
            <a:off x="971550" y="6332220"/>
            <a:ext cx="523240" cy="247651"/>
          </a:xfrm>
        </p:spPr>
        <p:txBody>
          <a:bodyPr rtlCol="0"/>
          <a:lstStyle/>
          <a:p>
            <a:pPr algn="l" rtl="0"/>
            <a:fld id="{294A09A9-5501-47C1-A89A-A340965A2BE2}" type="slidenum">
              <a:rPr lang="fr-FR" noProof="1" dirty="0" smtClean="0"/>
              <a:pPr algn="l" rtl="0"/>
              <a:t>10</a:t>
            </a:fld>
            <a:endParaRPr lang="fr-FR" noProof="1"/>
          </a:p>
        </p:txBody>
      </p:sp>
      <p:sp>
        <p:nvSpPr>
          <p:cNvPr id="16" name="Espace réservé de la date 3">
            <a:extLst>
              <a:ext uri="{FF2B5EF4-FFF2-40B4-BE49-F238E27FC236}">
                <a16:creationId xmlns:a16="http://schemas.microsoft.com/office/drawing/2014/main" id="{DECE042F-9D6F-879B-08AE-F397512F776E}"/>
              </a:ext>
            </a:extLst>
          </p:cNvPr>
          <p:cNvSpPr txBox="1">
            <a:spLocks/>
          </p:cNvSpPr>
          <p:nvPr/>
        </p:nvSpPr>
        <p:spPr>
          <a:xfrm>
            <a:off x="2933126" y="6332220"/>
            <a:ext cx="1313180" cy="247651"/>
          </a:xfrm>
          <a:prstGeom prst="rect">
            <a:avLst/>
          </a:prstGeom>
        </p:spPr>
        <p:txBody>
          <a:bodyPr vert="horz" lIns="0" tIns="0" rIns="0" bIns="0" rtlCol="0" anchor="t" anchorCtr="0">
            <a:normAutofit/>
          </a:bodyPr>
          <a:lstStyle>
            <a:lvl1pPr marL="285750" indent="-285750" algn="l" defTabSz="914400" rtl="0" eaLnBrk="1" latinLnBrk="0" hangingPunct="1">
              <a:lnSpc>
                <a:spcPct val="100000"/>
              </a:lnSpc>
              <a:spcBef>
                <a:spcPts val="1000"/>
              </a:spcBef>
              <a:buFont typeface="Wingdings" pitchFamily="2" charset="2"/>
              <a:buChar char="§"/>
              <a:defRPr sz="11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t>09 février 2024</a:t>
            </a:r>
            <a:endParaRPr lang="fr-FR" dirty="0"/>
          </a:p>
        </p:txBody>
      </p:sp>
      <p:sp>
        <p:nvSpPr>
          <p:cNvPr id="17" name="Espace réservé du pied de page 4">
            <a:extLst>
              <a:ext uri="{FF2B5EF4-FFF2-40B4-BE49-F238E27FC236}">
                <a16:creationId xmlns:a16="http://schemas.microsoft.com/office/drawing/2014/main" id="{15229253-D5BE-0BE1-F9C9-E4256A2C890E}"/>
              </a:ext>
            </a:extLst>
          </p:cNvPr>
          <p:cNvSpPr txBox="1">
            <a:spLocks/>
          </p:cNvSpPr>
          <p:nvPr/>
        </p:nvSpPr>
        <p:spPr>
          <a:xfrm>
            <a:off x="1494789" y="6332220"/>
            <a:ext cx="1438337" cy="247651"/>
          </a:xfrm>
          <a:prstGeom prst="rect">
            <a:avLst/>
          </a:prstGeom>
        </p:spPr>
        <p:txBody>
          <a:bodyPr vert="horz" lIns="0" tIns="0" rIns="0" bIns="0" rtlCol="0" anchor="t" anchorCtr="0"/>
          <a:lstStyle>
            <a:defPPr rtl="0">
              <a:defRPr lang="fr-fr"/>
            </a:defPPr>
            <a:lvl1pPr marL="0" algn="l" defTabSz="914400" rtl="0" eaLnBrk="1" latinLnBrk="0" hangingPunct="1">
              <a:defRPr sz="1100" b="0" i="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Assemblée Générale</a:t>
            </a:r>
          </a:p>
        </p:txBody>
      </p:sp>
      <p:pic>
        <p:nvPicPr>
          <p:cNvPr id="19" name="Graphique 18">
            <a:extLst>
              <a:ext uri="{FF2B5EF4-FFF2-40B4-BE49-F238E27FC236}">
                <a16:creationId xmlns:a16="http://schemas.microsoft.com/office/drawing/2014/main" id="{BEFEF60F-3EB2-5F12-06C1-50B5C68006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80948" y="6164415"/>
            <a:ext cx="1438337" cy="415456"/>
          </a:xfrm>
          <a:prstGeom prst="rect">
            <a:avLst/>
          </a:prstGeom>
        </p:spPr>
      </p:pic>
      <p:sp>
        <p:nvSpPr>
          <p:cNvPr id="20" name="Espace réservé du pied de page 4">
            <a:extLst>
              <a:ext uri="{FF2B5EF4-FFF2-40B4-BE49-F238E27FC236}">
                <a16:creationId xmlns:a16="http://schemas.microsoft.com/office/drawing/2014/main" id="{5DA5EF74-BDEE-777F-9E25-F88758BFE8E2}"/>
              </a:ext>
            </a:extLst>
          </p:cNvPr>
          <p:cNvSpPr txBox="1">
            <a:spLocks/>
          </p:cNvSpPr>
          <p:nvPr/>
        </p:nvSpPr>
        <p:spPr>
          <a:xfrm>
            <a:off x="7522590" y="6332220"/>
            <a:ext cx="2546627" cy="247651"/>
          </a:xfrm>
          <a:prstGeom prst="rect">
            <a:avLst/>
          </a:prstGeom>
        </p:spPr>
        <p:txBody>
          <a:bodyPr vert="horz" lIns="0" tIns="0" rIns="0" bIns="0" rtlCol="0" anchor="t" anchorCtr="0"/>
          <a:lstStyle>
            <a:defPPr rtl="0">
              <a:defRPr lang="fr-fr"/>
            </a:defPPr>
            <a:lvl1pPr marL="0" algn="l" defTabSz="914400" rtl="0" eaLnBrk="1" latinLnBrk="0" hangingPunct="1">
              <a:defRPr sz="1100" b="0" i="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dirty="0"/>
              <a:t>Les actions de la Loco selon les 3 axes</a:t>
            </a:r>
          </a:p>
        </p:txBody>
      </p:sp>
      <p:pic>
        <p:nvPicPr>
          <p:cNvPr id="12" name="Espace réservé du contenu 11">
            <a:hlinkClick r:id="rId5"/>
            <a:extLst>
              <a:ext uri="{FF2B5EF4-FFF2-40B4-BE49-F238E27FC236}">
                <a16:creationId xmlns:a16="http://schemas.microsoft.com/office/drawing/2014/main" id="{5752BD16-5B64-7B5B-2F2C-994A10ED52FC}"/>
              </a:ext>
            </a:extLst>
          </p:cNvPr>
          <p:cNvPicPr>
            <a:picLocks noGrp="1" noChangeAspect="1"/>
          </p:cNvPicPr>
          <p:nvPr>
            <p:ph sz="half" idx="2"/>
          </p:nvPr>
        </p:nvPicPr>
        <p:blipFill>
          <a:blip r:embed="rId6">
            <a:extLst>
              <a:ext uri="{28A0092B-C50C-407E-A947-70E740481C1C}">
                <a14:useLocalDpi xmlns:a14="http://schemas.microsoft.com/office/drawing/2010/main" val="0"/>
              </a:ext>
            </a:extLst>
          </a:blip>
          <a:stretch>
            <a:fillRect/>
          </a:stretch>
        </p:blipFill>
        <p:spPr>
          <a:xfrm>
            <a:off x="952500" y="2916188"/>
            <a:ext cx="3036888" cy="1708249"/>
          </a:xfrm>
        </p:spPr>
      </p:pic>
      <p:pic>
        <p:nvPicPr>
          <p:cNvPr id="21" name="Espace réservé du contenu 20">
            <a:hlinkClick r:id="rId7"/>
            <a:extLst>
              <a:ext uri="{FF2B5EF4-FFF2-40B4-BE49-F238E27FC236}">
                <a16:creationId xmlns:a16="http://schemas.microsoft.com/office/drawing/2014/main" id="{9927933B-F61F-E4D6-9A5B-6295FB378BB2}"/>
              </a:ext>
            </a:extLst>
          </p:cNvPr>
          <p:cNvPicPr>
            <a:picLocks noGrp="1" noChangeAspect="1"/>
          </p:cNvPicPr>
          <p:nvPr>
            <p:ph sz="half" idx="11"/>
          </p:nvPr>
        </p:nvPicPr>
        <p:blipFill>
          <a:blip r:embed="rId8">
            <a:extLst>
              <a:ext uri="{28A0092B-C50C-407E-A947-70E740481C1C}">
                <a14:useLocalDpi xmlns:a14="http://schemas.microsoft.com/office/drawing/2010/main" val="0"/>
              </a:ext>
            </a:extLst>
          </a:blip>
          <a:stretch>
            <a:fillRect/>
          </a:stretch>
        </p:blipFill>
        <p:spPr>
          <a:xfrm>
            <a:off x="4568825" y="2912170"/>
            <a:ext cx="3051175" cy="1716285"/>
          </a:xfrm>
        </p:spPr>
      </p:pic>
      <p:pic>
        <p:nvPicPr>
          <p:cNvPr id="27" name="Espace réservé du contenu 26">
            <a:hlinkClick r:id="rId9"/>
            <a:extLst>
              <a:ext uri="{FF2B5EF4-FFF2-40B4-BE49-F238E27FC236}">
                <a16:creationId xmlns:a16="http://schemas.microsoft.com/office/drawing/2014/main" id="{881EA640-DA92-4042-8F63-FBE4447E73CB}"/>
              </a:ext>
            </a:extLst>
          </p:cNvPr>
          <p:cNvPicPr>
            <a:picLocks noGrp="1" noChangeAspect="1"/>
          </p:cNvPicPr>
          <p:nvPr>
            <p:ph sz="half" idx="13"/>
          </p:nvPr>
        </p:nvPicPr>
        <p:blipFill>
          <a:blip r:embed="rId10">
            <a:extLst>
              <a:ext uri="{28A0092B-C50C-407E-A947-70E740481C1C}">
                <a14:useLocalDpi xmlns:a14="http://schemas.microsoft.com/office/drawing/2010/main" val="0"/>
              </a:ext>
            </a:extLst>
          </a:blip>
          <a:stretch>
            <a:fillRect/>
          </a:stretch>
        </p:blipFill>
        <p:spPr>
          <a:xfrm>
            <a:off x="8186738" y="2916189"/>
            <a:ext cx="3036887" cy="1708248"/>
          </a:xfrm>
        </p:spPr>
      </p:pic>
    </p:spTree>
    <p:extLst>
      <p:ext uri="{BB962C8B-B14F-4D97-AF65-F5344CB8AC3E}">
        <p14:creationId xmlns:p14="http://schemas.microsoft.com/office/powerpoint/2010/main" val="274208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665482-B578-FEA6-80B1-0F4B5547BE8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EA2D325-CC92-07CF-8A12-551D1FDAE51D}"/>
              </a:ext>
            </a:extLst>
          </p:cNvPr>
          <p:cNvSpPr>
            <a:spLocks noGrp="1"/>
          </p:cNvSpPr>
          <p:nvPr>
            <p:ph type="title"/>
          </p:nvPr>
        </p:nvSpPr>
        <p:spPr>
          <a:xfrm>
            <a:off x="964023" y="879063"/>
            <a:ext cx="10668653" cy="610863"/>
          </a:xfrm>
        </p:spPr>
        <p:txBody>
          <a:bodyPr rtlCol="0">
            <a:normAutofit fontScale="90000"/>
          </a:bodyPr>
          <a:lstStyle/>
          <a:p>
            <a:pPr rtl="0"/>
            <a:r>
              <a:rPr lang="fr-FR" noProof="1"/>
              <a:t>Être des acteurs</a:t>
            </a:r>
            <a:br>
              <a:rPr lang="fr-FR" noProof="1"/>
            </a:br>
            <a:r>
              <a:rPr lang="fr-FR" noProof="1"/>
              <a:t>de l’accès aux droits des habitants</a:t>
            </a:r>
            <a:endParaRPr lang="fr-FR" dirty="0"/>
          </a:p>
        </p:txBody>
      </p:sp>
      <p:sp>
        <p:nvSpPr>
          <p:cNvPr id="3" name="Espace réservé au texte 2">
            <a:extLst>
              <a:ext uri="{FF2B5EF4-FFF2-40B4-BE49-F238E27FC236}">
                <a16:creationId xmlns:a16="http://schemas.microsoft.com/office/drawing/2014/main" id="{C31A01A3-3DA4-A2C3-DC07-D394883D2797}"/>
              </a:ext>
            </a:extLst>
          </p:cNvPr>
          <p:cNvSpPr>
            <a:spLocks noGrp="1"/>
          </p:cNvSpPr>
          <p:nvPr>
            <p:ph type="body" idx="1"/>
          </p:nvPr>
        </p:nvSpPr>
        <p:spPr/>
        <p:txBody>
          <a:bodyPr rtlCol="0"/>
          <a:lstStyle/>
          <a:p>
            <a:pPr rtl="0"/>
            <a:r>
              <a:rPr lang="fr-FR" dirty="0"/>
              <a:t>Intégrer par l’art et la culture</a:t>
            </a:r>
          </a:p>
        </p:txBody>
      </p:sp>
      <p:sp>
        <p:nvSpPr>
          <p:cNvPr id="4" name="Espace réservé du texte 3">
            <a:extLst>
              <a:ext uri="{FF2B5EF4-FFF2-40B4-BE49-F238E27FC236}">
                <a16:creationId xmlns:a16="http://schemas.microsoft.com/office/drawing/2014/main" id="{CB6E744E-85FB-5C40-6C65-A1550D09BAD8}"/>
              </a:ext>
            </a:extLst>
          </p:cNvPr>
          <p:cNvSpPr>
            <a:spLocks noGrp="1"/>
          </p:cNvSpPr>
          <p:nvPr>
            <p:ph type="body" idx="10"/>
          </p:nvPr>
        </p:nvSpPr>
        <p:spPr/>
        <p:txBody>
          <a:bodyPr rtlCol="0"/>
          <a:lstStyle/>
          <a:p>
            <a:pPr rtl="0"/>
            <a:r>
              <a:rPr lang="fr-FR" dirty="0"/>
              <a:t>Découvrir la culture de l’autre</a:t>
            </a:r>
          </a:p>
        </p:txBody>
      </p:sp>
      <p:sp>
        <p:nvSpPr>
          <p:cNvPr id="9" name="Espace réservé du numéro de diapositive 8">
            <a:extLst>
              <a:ext uri="{FF2B5EF4-FFF2-40B4-BE49-F238E27FC236}">
                <a16:creationId xmlns:a16="http://schemas.microsoft.com/office/drawing/2014/main" id="{93930DD9-2D86-A64A-F729-143364367C31}"/>
              </a:ext>
            </a:extLst>
          </p:cNvPr>
          <p:cNvSpPr>
            <a:spLocks noGrp="1"/>
          </p:cNvSpPr>
          <p:nvPr>
            <p:ph type="sldNum" sz="quarter" idx="16"/>
          </p:nvPr>
        </p:nvSpPr>
        <p:spPr>
          <a:xfrm>
            <a:off x="971550" y="6332220"/>
            <a:ext cx="523240" cy="247651"/>
          </a:xfrm>
        </p:spPr>
        <p:txBody>
          <a:bodyPr rtlCol="0"/>
          <a:lstStyle/>
          <a:p>
            <a:pPr algn="l" rtl="0"/>
            <a:fld id="{294A09A9-5501-47C1-A89A-A340965A2BE2}" type="slidenum">
              <a:rPr lang="fr-FR" smtClean="0"/>
              <a:pPr algn="l" rtl="0"/>
              <a:t>11</a:t>
            </a:fld>
            <a:endParaRPr lang="fr-FR"/>
          </a:p>
        </p:txBody>
      </p:sp>
      <p:sp>
        <p:nvSpPr>
          <p:cNvPr id="7" name="Espace réservé de la date 3">
            <a:extLst>
              <a:ext uri="{FF2B5EF4-FFF2-40B4-BE49-F238E27FC236}">
                <a16:creationId xmlns:a16="http://schemas.microsoft.com/office/drawing/2014/main" id="{82A55077-2CDE-480C-9BD1-4318CA04F42A}"/>
              </a:ext>
            </a:extLst>
          </p:cNvPr>
          <p:cNvSpPr txBox="1">
            <a:spLocks/>
          </p:cNvSpPr>
          <p:nvPr/>
        </p:nvSpPr>
        <p:spPr>
          <a:xfrm>
            <a:off x="2933126" y="6332220"/>
            <a:ext cx="1313180" cy="247651"/>
          </a:xfrm>
          <a:prstGeom prst="rect">
            <a:avLst/>
          </a:prstGeom>
        </p:spPr>
        <p:txBody>
          <a:bodyPr vert="horz" lIns="0" tIns="0" rIns="0" bIns="0" rtlCol="0" anchor="t" anchorCtr="0">
            <a:normAutofit/>
          </a:bodyPr>
          <a:lstStyle>
            <a:lvl1pPr marL="285750" indent="-285750" algn="l" defTabSz="914400" rtl="0" eaLnBrk="1" latinLnBrk="0" hangingPunct="1">
              <a:lnSpc>
                <a:spcPct val="100000"/>
              </a:lnSpc>
              <a:spcBef>
                <a:spcPts val="1000"/>
              </a:spcBef>
              <a:buFont typeface="Wingdings" pitchFamily="2" charset="2"/>
              <a:buChar char="§"/>
              <a:defRPr sz="11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t>09 février 2024</a:t>
            </a:r>
            <a:endParaRPr lang="fr-FR" dirty="0"/>
          </a:p>
        </p:txBody>
      </p:sp>
      <p:sp>
        <p:nvSpPr>
          <p:cNvPr id="10" name="Espace réservé du pied de page 4">
            <a:extLst>
              <a:ext uri="{FF2B5EF4-FFF2-40B4-BE49-F238E27FC236}">
                <a16:creationId xmlns:a16="http://schemas.microsoft.com/office/drawing/2014/main" id="{40748171-2523-AF9C-8F2F-38F72A963039}"/>
              </a:ext>
            </a:extLst>
          </p:cNvPr>
          <p:cNvSpPr txBox="1">
            <a:spLocks/>
          </p:cNvSpPr>
          <p:nvPr/>
        </p:nvSpPr>
        <p:spPr>
          <a:xfrm>
            <a:off x="1494789" y="6332220"/>
            <a:ext cx="1438337" cy="247651"/>
          </a:xfrm>
          <a:prstGeom prst="rect">
            <a:avLst/>
          </a:prstGeom>
        </p:spPr>
        <p:txBody>
          <a:bodyPr vert="horz" lIns="0" tIns="0" rIns="0" bIns="0" rtlCol="0" anchor="t" anchorCtr="0"/>
          <a:lstStyle>
            <a:defPPr rtl="0">
              <a:defRPr lang="fr-fr"/>
            </a:defPPr>
            <a:lvl1pPr marL="0" algn="l" defTabSz="914400" rtl="0" eaLnBrk="1" latinLnBrk="0" hangingPunct="1">
              <a:defRPr sz="1100" b="0" i="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Assemblée Générale</a:t>
            </a:r>
          </a:p>
        </p:txBody>
      </p:sp>
      <p:pic>
        <p:nvPicPr>
          <p:cNvPr id="11" name="Graphique 10">
            <a:extLst>
              <a:ext uri="{FF2B5EF4-FFF2-40B4-BE49-F238E27FC236}">
                <a16:creationId xmlns:a16="http://schemas.microsoft.com/office/drawing/2014/main" id="{80FF38A4-B996-1116-4849-60E6D7095C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80948" y="6164415"/>
            <a:ext cx="1438337" cy="415456"/>
          </a:xfrm>
          <a:prstGeom prst="rect">
            <a:avLst/>
          </a:prstGeom>
        </p:spPr>
      </p:pic>
      <p:sp>
        <p:nvSpPr>
          <p:cNvPr id="12" name="Espace réservé du pied de page 4">
            <a:extLst>
              <a:ext uri="{FF2B5EF4-FFF2-40B4-BE49-F238E27FC236}">
                <a16:creationId xmlns:a16="http://schemas.microsoft.com/office/drawing/2014/main" id="{A18EC921-76E9-160C-9764-1B11BD24868E}"/>
              </a:ext>
            </a:extLst>
          </p:cNvPr>
          <p:cNvSpPr txBox="1">
            <a:spLocks/>
          </p:cNvSpPr>
          <p:nvPr/>
        </p:nvSpPr>
        <p:spPr>
          <a:xfrm>
            <a:off x="7522590" y="6332220"/>
            <a:ext cx="2546627" cy="247651"/>
          </a:xfrm>
          <a:prstGeom prst="rect">
            <a:avLst/>
          </a:prstGeom>
        </p:spPr>
        <p:txBody>
          <a:bodyPr vert="horz" lIns="0" tIns="0" rIns="0" bIns="0" rtlCol="0" anchor="t" anchorCtr="0"/>
          <a:lstStyle>
            <a:defPPr rtl="0">
              <a:defRPr lang="fr-fr"/>
            </a:defPPr>
            <a:lvl1pPr marL="0" algn="l" defTabSz="914400" rtl="0" eaLnBrk="1" latinLnBrk="0" hangingPunct="1">
              <a:defRPr sz="1100" b="0" i="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dirty="0"/>
              <a:t>Les actions de la Loco selon les 3 axes</a:t>
            </a:r>
          </a:p>
        </p:txBody>
      </p:sp>
      <p:pic>
        <p:nvPicPr>
          <p:cNvPr id="14" name="Espace réservé du contenu 13">
            <a:hlinkClick r:id="rId5"/>
            <a:extLst>
              <a:ext uri="{FF2B5EF4-FFF2-40B4-BE49-F238E27FC236}">
                <a16:creationId xmlns:a16="http://schemas.microsoft.com/office/drawing/2014/main" id="{4BAE1D1B-581F-430A-AF02-7FFD9EA9B747}"/>
              </a:ext>
            </a:extLst>
          </p:cNvPr>
          <p:cNvPicPr>
            <a:picLocks noGrp="1" noChangeAspect="1"/>
          </p:cNvPicPr>
          <p:nvPr>
            <p:ph sz="half" idx="2"/>
          </p:nvPr>
        </p:nvPicPr>
        <p:blipFill>
          <a:blip r:embed="rId6">
            <a:extLst>
              <a:ext uri="{28A0092B-C50C-407E-A947-70E740481C1C}">
                <a14:useLocalDpi xmlns:a14="http://schemas.microsoft.com/office/drawing/2010/main" val="0"/>
              </a:ext>
            </a:extLst>
          </a:blip>
          <a:stretch>
            <a:fillRect/>
          </a:stretch>
        </p:blipFill>
        <p:spPr>
          <a:xfrm>
            <a:off x="971550" y="2798763"/>
            <a:ext cx="3454400" cy="1943100"/>
          </a:xfrm>
        </p:spPr>
      </p:pic>
      <p:pic>
        <p:nvPicPr>
          <p:cNvPr id="18" name="Espace réservé du contenu 17">
            <a:hlinkClick r:id="rId7"/>
            <a:extLst>
              <a:ext uri="{FF2B5EF4-FFF2-40B4-BE49-F238E27FC236}">
                <a16:creationId xmlns:a16="http://schemas.microsoft.com/office/drawing/2014/main" id="{46A21686-7DD4-5D07-96B1-210A954DC284}"/>
              </a:ext>
            </a:extLst>
          </p:cNvPr>
          <p:cNvPicPr>
            <a:picLocks noGrp="1" noChangeAspect="1"/>
          </p:cNvPicPr>
          <p:nvPr>
            <p:ph sz="half" idx="13"/>
          </p:nvPr>
        </p:nvPicPr>
        <p:blipFill>
          <a:blip r:embed="rId8">
            <a:extLst>
              <a:ext uri="{28A0092B-C50C-407E-A947-70E740481C1C}">
                <a14:useLocalDpi xmlns:a14="http://schemas.microsoft.com/office/drawing/2010/main" val="0"/>
              </a:ext>
            </a:extLst>
          </a:blip>
          <a:stretch>
            <a:fillRect/>
          </a:stretch>
        </p:blipFill>
        <p:spPr>
          <a:xfrm>
            <a:off x="6362700" y="2798763"/>
            <a:ext cx="3454400" cy="1943100"/>
          </a:xfrm>
        </p:spPr>
      </p:pic>
    </p:spTree>
    <p:extLst>
      <p:ext uri="{BB962C8B-B14F-4D97-AF65-F5344CB8AC3E}">
        <p14:creationId xmlns:p14="http://schemas.microsoft.com/office/powerpoint/2010/main" val="879232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62F7FFF0-AF63-0997-C2FF-37CCBFB937F7}"/>
            </a:ext>
          </a:extLst>
        </p:cNvPr>
        <p:cNvGrpSpPr/>
        <p:nvPr/>
      </p:nvGrpSpPr>
      <p:grpSpPr>
        <a:xfrm>
          <a:off x="0" y="0"/>
          <a:ext cx="0" cy="0"/>
          <a:chOff x="0" y="0"/>
          <a:chExt cx="0" cy="0"/>
        </a:xfrm>
      </p:grpSpPr>
      <p:pic>
        <p:nvPicPr>
          <p:cNvPr id="7" name="Espace réservé pour une image  6">
            <a:extLst>
              <a:ext uri="{FF2B5EF4-FFF2-40B4-BE49-F238E27FC236}">
                <a16:creationId xmlns:a16="http://schemas.microsoft.com/office/drawing/2014/main" id="{B17E133E-794B-2B98-B3C3-EB5C30AE35DC}"/>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2" name="Titre 1">
            <a:extLst>
              <a:ext uri="{FF2B5EF4-FFF2-40B4-BE49-F238E27FC236}">
                <a16:creationId xmlns:a16="http://schemas.microsoft.com/office/drawing/2014/main" id="{3BD60E66-51BE-567F-366B-2123EC3FD51A}"/>
              </a:ext>
            </a:extLst>
          </p:cNvPr>
          <p:cNvSpPr>
            <a:spLocks noGrp="1"/>
          </p:cNvSpPr>
          <p:nvPr>
            <p:ph type="title"/>
          </p:nvPr>
        </p:nvSpPr>
        <p:spPr>
          <a:xfrm>
            <a:off x="7193943" y="3045437"/>
            <a:ext cx="4941477" cy="610863"/>
          </a:xfrm>
        </p:spPr>
        <p:txBody>
          <a:bodyPr rtlCol="0"/>
          <a:lstStyle/>
          <a:p>
            <a:pPr rtl="0"/>
            <a:r>
              <a:rPr lang="fr-FR" noProof="1"/>
              <a:t>Bilan financier</a:t>
            </a:r>
          </a:p>
        </p:txBody>
      </p:sp>
      <p:cxnSp>
        <p:nvCxnSpPr>
          <p:cNvPr id="6" name="Connecteur droit 5">
            <a:extLst>
              <a:ext uri="{FF2B5EF4-FFF2-40B4-BE49-F238E27FC236}">
                <a16:creationId xmlns:a16="http://schemas.microsoft.com/office/drawing/2014/main" id="{5ECD988F-749C-D080-95E6-A2EBF0398FB6}"/>
              </a:ext>
              <a:ext uri="{C183D7F6-B498-43B3-948B-1728B52AA6E4}">
                <adec:decorative xmlns:adec="http://schemas.microsoft.com/office/drawing/2017/decorative" val="1"/>
              </a:ext>
            </a:extLst>
          </p:cNvPr>
          <p:cNvCxnSpPr>
            <a:cxnSpLocks/>
          </p:cNvCxnSpPr>
          <p:nvPr/>
        </p:nvCxnSpPr>
        <p:spPr>
          <a:xfrm>
            <a:off x="7194680" y="4003877"/>
            <a:ext cx="43920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08488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5CFF5F-6DFB-0D49-B8B1-661F7E7888AF}"/>
              </a:ext>
            </a:extLst>
          </p:cNvPr>
          <p:cNvSpPr>
            <a:spLocks noGrp="1"/>
          </p:cNvSpPr>
          <p:nvPr>
            <p:ph type="title"/>
          </p:nvPr>
        </p:nvSpPr>
        <p:spPr>
          <a:xfrm>
            <a:off x="964023" y="879063"/>
            <a:ext cx="10172679" cy="610863"/>
          </a:xfrm>
        </p:spPr>
        <p:txBody>
          <a:bodyPr rtlCol="0">
            <a:normAutofit/>
          </a:bodyPr>
          <a:lstStyle/>
          <a:p>
            <a:pPr rtl="0"/>
            <a:r>
              <a:rPr lang="fr-FR" b="1" noProof="1"/>
              <a:t>Bilan financier</a:t>
            </a:r>
          </a:p>
        </p:txBody>
      </p:sp>
      <p:sp>
        <p:nvSpPr>
          <p:cNvPr id="6" name="Espace réservé du numéro de diapositive 5">
            <a:extLst>
              <a:ext uri="{FF2B5EF4-FFF2-40B4-BE49-F238E27FC236}">
                <a16:creationId xmlns:a16="http://schemas.microsoft.com/office/drawing/2014/main" id="{7CD59D5C-769B-454A-A6E2-A988BC5DEF34}"/>
              </a:ext>
            </a:extLst>
          </p:cNvPr>
          <p:cNvSpPr>
            <a:spLocks noGrp="1"/>
          </p:cNvSpPr>
          <p:nvPr>
            <p:ph type="sldNum" sz="quarter" idx="13"/>
          </p:nvPr>
        </p:nvSpPr>
        <p:spPr>
          <a:xfrm>
            <a:off x="971550" y="6332220"/>
            <a:ext cx="523240" cy="247651"/>
          </a:xfrm>
        </p:spPr>
        <p:txBody>
          <a:bodyPr rtlCol="0"/>
          <a:lstStyle/>
          <a:p>
            <a:pPr rtl="0"/>
            <a:fld id="{294A09A9-5501-47C1-A89A-A340965A2BE2}" type="slidenum">
              <a:rPr lang="fr-FR" noProof="1" dirty="0" smtClean="0"/>
              <a:pPr rtl="0"/>
              <a:t>13</a:t>
            </a:fld>
            <a:endParaRPr lang="fr-FR" noProof="1"/>
          </a:p>
        </p:txBody>
      </p:sp>
      <p:sp>
        <p:nvSpPr>
          <p:cNvPr id="3" name="Espace réservé de la date 3">
            <a:extLst>
              <a:ext uri="{FF2B5EF4-FFF2-40B4-BE49-F238E27FC236}">
                <a16:creationId xmlns:a16="http://schemas.microsoft.com/office/drawing/2014/main" id="{34D0F497-CF77-2DEB-5ABA-6CB48CFC8003}"/>
              </a:ext>
            </a:extLst>
          </p:cNvPr>
          <p:cNvSpPr txBox="1">
            <a:spLocks/>
          </p:cNvSpPr>
          <p:nvPr/>
        </p:nvSpPr>
        <p:spPr>
          <a:xfrm>
            <a:off x="2933126" y="6332220"/>
            <a:ext cx="1313180" cy="247651"/>
          </a:xfrm>
          <a:prstGeom prst="rect">
            <a:avLst/>
          </a:prstGeom>
        </p:spPr>
        <p:txBody>
          <a:bodyPr vert="horz" lIns="0" tIns="0" rIns="0" bIns="0" rtlCol="0" anchor="t" anchorCtr="0">
            <a:normAutofit/>
          </a:bodyPr>
          <a:lstStyle>
            <a:lvl1pPr marL="285750" indent="-285750" algn="l" defTabSz="914400" rtl="0" eaLnBrk="1" latinLnBrk="0" hangingPunct="1">
              <a:lnSpc>
                <a:spcPct val="100000"/>
              </a:lnSpc>
              <a:spcBef>
                <a:spcPts val="1000"/>
              </a:spcBef>
              <a:buFont typeface="Wingdings" pitchFamily="2" charset="2"/>
              <a:buChar char="§"/>
              <a:defRPr sz="11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t>09 février 2024</a:t>
            </a:r>
            <a:endParaRPr lang="fr-FR" dirty="0"/>
          </a:p>
        </p:txBody>
      </p:sp>
      <p:sp>
        <p:nvSpPr>
          <p:cNvPr id="4" name="Espace réservé du pied de page 4">
            <a:extLst>
              <a:ext uri="{FF2B5EF4-FFF2-40B4-BE49-F238E27FC236}">
                <a16:creationId xmlns:a16="http://schemas.microsoft.com/office/drawing/2014/main" id="{7A5D9B0A-195E-347F-BA6B-3BFD213D051D}"/>
              </a:ext>
            </a:extLst>
          </p:cNvPr>
          <p:cNvSpPr txBox="1">
            <a:spLocks/>
          </p:cNvSpPr>
          <p:nvPr/>
        </p:nvSpPr>
        <p:spPr>
          <a:xfrm>
            <a:off x="1494789" y="6332220"/>
            <a:ext cx="1438337" cy="247651"/>
          </a:xfrm>
          <a:prstGeom prst="rect">
            <a:avLst/>
          </a:prstGeom>
        </p:spPr>
        <p:txBody>
          <a:bodyPr vert="horz" lIns="0" tIns="0" rIns="0" bIns="0" rtlCol="0" anchor="t" anchorCtr="0"/>
          <a:lstStyle>
            <a:defPPr rtl="0">
              <a:defRPr lang="fr-fr"/>
            </a:defPPr>
            <a:lvl1pPr marL="0" algn="l" defTabSz="914400" rtl="0" eaLnBrk="1" latinLnBrk="0" hangingPunct="1">
              <a:defRPr sz="1100" b="0" i="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Assemblée Générale</a:t>
            </a:r>
          </a:p>
        </p:txBody>
      </p:sp>
      <p:pic>
        <p:nvPicPr>
          <p:cNvPr id="9" name="Graphique 8">
            <a:extLst>
              <a:ext uri="{FF2B5EF4-FFF2-40B4-BE49-F238E27FC236}">
                <a16:creationId xmlns:a16="http://schemas.microsoft.com/office/drawing/2014/main" id="{83D38C32-7671-FF06-E5B7-C5A07C0A0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80948" y="6164415"/>
            <a:ext cx="1438337" cy="415456"/>
          </a:xfrm>
          <a:prstGeom prst="rect">
            <a:avLst/>
          </a:prstGeom>
        </p:spPr>
      </p:pic>
      <p:sp>
        <p:nvSpPr>
          <p:cNvPr id="13" name="Espace réservé du pied de page 4">
            <a:extLst>
              <a:ext uri="{FF2B5EF4-FFF2-40B4-BE49-F238E27FC236}">
                <a16:creationId xmlns:a16="http://schemas.microsoft.com/office/drawing/2014/main" id="{FD81EFDA-D3BF-CD28-653F-2E52CF449B05}"/>
              </a:ext>
            </a:extLst>
          </p:cNvPr>
          <p:cNvSpPr txBox="1">
            <a:spLocks/>
          </p:cNvSpPr>
          <p:nvPr/>
        </p:nvSpPr>
        <p:spPr>
          <a:xfrm>
            <a:off x="7522590" y="6332220"/>
            <a:ext cx="2546627" cy="247651"/>
          </a:xfrm>
          <a:prstGeom prst="rect">
            <a:avLst/>
          </a:prstGeom>
        </p:spPr>
        <p:txBody>
          <a:bodyPr vert="horz" lIns="0" tIns="0" rIns="0" bIns="0" rtlCol="0" anchor="t" anchorCtr="0"/>
          <a:lstStyle>
            <a:defPPr rtl="0">
              <a:defRPr lang="fr-fr"/>
            </a:defPPr>
            <a:lvl1pPr marL="0" algn="l" defTabSz="914400" rtl="0" eaLnBrk="1" latinLnBrk="0" hangingPunct="1">
              <a:defRPr sz="1100" b="0" i="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dirty="0"/>
              <a:t>Bilan financier</a:t>
            </a:r>
          </a:p>
        </p:txBody>
      </p:sp>
      <p:graphicFrame>
        <p:nvGraphicFramePr>
          <p:cNvPr id="19" name="Espace réservé du tableau 18">
            <a:extLst>
              <a:ext uri="{FF2B5EF4-FFF2-40B4-BE49-F238E27FC236}">
                <a16:creationId xmlns:a16="http://schemas.microsoft.com/office/drawing/2014/main" id="{E9DF22E9-A6A9-D8AA-09D2-3751C4488167}"/>
              </a:ext>
            </a:extLst>
          </p:cNvPr>
          <p:cNvGraphicFramePr>
            <a:graphicFrameLocks noGrp="1"/>
          </p:cNvGraphicFramePr>
          <p:nvPr>
            <p:ph type="tbl" sz="quarter" idx="10"/>
            <p:extLst>
              <p:ext uri="{D42A27DB-BD31-4B8C-83A1-F6EECF244321}">
                <p14:modId xmlns:p14="http://schemas.microsoft.com/office/powerpoint/2010/main" val="4077722342"/>
              </p:ext>
            </p:extLst>
          </p:nvPr>
        </p:nvGraphicFramePr>
        <p:xfrm>
          <a:off x="952500" y="1866507"/>
          <a:ext cx="10247630" cy="2652508"/>
        </p:xfrm>
        <a:graphic>
          <a:graphicData uri="http://schemas.openxmlformats.org/drawingml/2006/table">
            <a:tbl>
              <a:tblPr firstRow="1" bandRow="1">
                <a:tableStyleId>{5C22544A-7EE6-4342-B048-85BDC9FD1C3A}</a:tableStyleId>
              </a:tblPr>
              <a:tblGrid>
                <a:gridCol w="3374403">
                  <a:extLst>
                    <a:ext uri="{9D8B030D-6E8A-4147-A177-3AD203B41FA5}">
                      <a16:colId xmlns:a16="http://schemas.microsoft.com/office/drawing/2014/main" val="37158555"/>
                    </a:ext>
                  </a:extLst>
                </a:gridCol>
                <a:gridCol w="1729727">
                  <a:extLst>
                    <a:ext uri="{9D8B030D-6E8A-4147-A177-3AD203B41FA5}">
                      <a16:colId xmlns:a16="http://schemas.microsoft.com/office/drawing/2014/main" val="3114811710"/>
                    </a:ext>
                  </a:extLst>
                </a:gridCol>
                <a:gridCol w="4067758">
                  <a:extLst>
                    <a:ext uri="{9D8B030D-6E8A-4147-A177-3AD203B41FA5}">
                      <a16:colId xmlns:a16="http://schemas.microsoft.com/office/drawing/2014/main" val="582469554"/>
                    </a:ext>
                  </a:extLst>
                </a:gridCol>
                <a:gridCol w="1075742">
                  <a:extLst>
                    <a:ext uri="{9D8B030D-6E8A-4147-A177-3AD203B41FA5}">
                      <a16:colId xmlns:a16="http://schemas.microsoft.com/office/drawing/2014/main" val="3161537310"/>
                    </a:ext>
                  </a:extLst>
                </a:gridCol>
              </a:tblGrid>
              <a:tr h="434825">
                <a:tc gridSpan="2">
                  <a:txBody>
                    <a:bodyPr/>
                    <a:lstStyle/>
                    <a:p>
                      <a:pPr algn="ctr" fontAlgn="ctr"/>
                      <a:r>
                        <a:rPr lang="fr-FR" sz="1400" b="1" i="0" u="none" strike="noStrike" dirty="0">
                          <a:solidFill>
                            <a:schemeClr val="tx1"/>
                          </a:solidFill>
                          <a:effectLst/>
                          <a:latin typeface="Calibri" panose="020F0502020204030204" pitchFamily="34" charset="0"/>
                        </a:rPr>
                        <a:t>CHARGES</a:t>
                      </a:r>
                    </a:p>
                  </a:txBody>
                  <a:tcPr marL="9525" marR="9525" marT="9525" marB="0" anchor="ctr"/>
                </a:tc>
                <a:tc hMerge="1">
                  <a:txBody>
                    <a:bodyPr/>
                    <a:lstStyle/>
                    <a:p>
                      <a:endParaRPr lang="fr-FR"/>
                    </a:p>
                  </a:txBody>
                  <a:tcPr/>
                </a:tc>
                <a:tc gridSpan="2">
                  <a:txBody>
                    <a:bodyPr/>
                    <a:lstStyle/>
                    <a:p>
                      <a:pPr algn="ctr" fontAlgn="ctr"/>
                      <a:r>
                        <a:rPr lang="fr-FR" sz="1400" b="1" i="0" u="none" strike="noStrike" dirty="0">
                          <a:solidFill>
                            <a:schemeClr val="tx1"/>
                          </a:solidFill>
                          <a:effectLst/>
                          <a:latin typeface="Calibri" panose="020F0502020204030204" pitchFamily="34" charset="0"/>
                        </a:rPr>
                        <a:t>PRODUITS</a:t>
                      </a:r>
                    </a:p>
                  </a:txBody>
                  <a:tcPr marL="9525" marR="9525" marT="9525" marB="0" anchor="ctr"/>
                </a:tc>
                <a:tc hMerge="1">
                  <a:txBody>
                    <a:bodyPr/>
                    <a:lstStyle/>
                    <a:p>
                      <a:endParaRPr lang="fr-FR"/>
                    </a:p>
                  </a:txBody>
                  <a:tcPr/>
                </a:tc>
                <a:extLst>
                  <a:ext uri="{0D108BD9-81ED-4DB2-BD59-A6C34878D82A}">
                    <a16:rowId xmlns:a16="http://schemas.microsoft.com/office/drawing/2014/main" val="654781580"/>
                  </a:ext>
                </a:extLst>
              </a:tr>
              <a:tr h="434825">
                <a:tc>
                  <a:txBody>
                    <a:bodyPr/>
                    <a:lstStyle/>
                    <a:p>
                      <a:pPr algn="l" fontAlgn="ctr"/>
                      <a:r>
                        <a:rPr lang="fr-FR" sz="1200" b="1" i="0" u="none" strike="noStrike" dirty="0">
                          <a:solidFill>
                            <a:srgbClr val="000000"/>
                          </a:solidFill>
                          <a:effectLst/>
                          <a:latin typeface="Calibri" panose="020F0502020204030204" pitchFamily="34" charset="0"/>
                        </a:rPr>
                        <a:t>SOUS-TOTAL DES CHARGES (1)</a:t>
                      </a:r>
                    </a:p>
                  </a:txBody>
                  <a:tcPr marL="9525" marR="9525" marT="9525" marB="0" anchor="ctr"/>
                </a:tc>
                <a:tc>
                  <a:txBody>
                    <a:bodyPr/>
                    <a:lstStyle/>
                    <a:p>
                      <a:pPr algn="l" fontAlgn="ctr"/>
                      <a:r>
                        <a:rPr lang="fr-FR" sz="1200" b="1" i="0" u="none" strike="noStrike" dirty="0">
                          <a:solidFill>
                            <a:srgbClr val="000000"/>
                          </a:solidFill>
                          <a:effectLst/>
                          <a:latin typeface="Calibri" panose="020F0502020204030204" pitchFamily="34" charset="0"/>
                        </a:rPr>
                        <a:t>                          43 790,04 € </a:t>
                      </a:r>
                    </a:p>
                  </a:txBody>
                  <a:tcPr marL="9525" marR="9525" marT="9525" marB="0" anchor="ctr"/>
                </a:tc>
                <a:tc>
                  <a:txBody>
                    <a:bodyPr/>
                    <a:lstStyle/>
                    <a:p>
                      <a:pPr algn="l" fontAlgn="ctr"/>
                      <a:r>
                        <a:rPr lang="fr-FR" sz="1200" b="1" i="0" u="none" strike="noStrike" dirty="0">
                          <a:solidFill>
                            <a:srgbClr val="000000"/>
                          </a:solidFill>
                          <a:effectLst/>
                          <a:latin typeface="Calibri" panose="020F0502020204030204" pitchFamily="34" charset="0"/>
                        </a:rPr>
                        <a:t>SOUS-TOTAL DES PRODUITS (1)</a:t>
                      </a:r>
                    </a:p>
                  </a:txBody>
                  <a:tcPr marL="9525" marR="9525" marT="9525" marB="0" anchor="ctr"/>
                </a:tc>
                <a:tc>
                  <a:txBody>
                    <a:bodyPr/>
                    <a:lstStyle/>
                    <a:p>
                      <a:pPr algn="l" fontAlgn="ctr"/>
                      <a:r>
                        <a:rPr lang="fr-FR" sz="1200" b="1" i="0" u="none" strike="noStrike" dirty="0">
                          <a:solidFill>
                            <a:srgbClr val="000000"/>
                          </a:solidFill>
                          <a:effectLst/>
                          <a:latin typeface="Calibri" panose="020F0502020204030204" pitchFamily="34" charset="0"/>
                        </a:rPr>
                        <a:t>     63 886,49 € </a:t>
                      </a:r>
                    </a:p>
                  </a:txBody>
                  <a:tcPr marL="9525" marR="9525" marT="9525" marB="0" anchor="ctr"/>
                </a:tc>
                <a:extLst>
                  <a:ext uri="{0D108BD9-81ED-4DB2-BD59-A6C34878D82A}">
                    <a16:rowId xmlns:a16="http://schemas.microsoft.com/office/drawing/2014/main" val="1177356203"/>
                  </a:ext>
                </a:extLst>
              </a:tr>
              <a:tr h="478383">
                <a:tc>
                  <a:txBody>
                    <a:bodyPr/>
                    <a:lstStyle/>
                    <a:p>
                      <a:pPr algn="l" fontAlgn="ctr"/>
                      <a:r>
                        <a:rPr lang="fr-FR" sz="1200" b="1" i="0" u="none" strike="noStrike" dirty="0">
                          <a:solidFill>
                            <a:srgbClr val="000000"/>
                          </a:solidFill>
                          <a:effectLst/>
                          <a:latin typeface="Calibri" panose="020F0502020204030204" pitchFamily="34" charset="0"/>
                        </a:rPr>
                        <a:t>CONTRIBUTIONS VOLONTAIRES EN NATURE (2)</a:t>
                      </a:r>
                    </a:p>
                  </a:txBody>
                  <a:tcPr marL="9525" marR="9525" marT="9525" marB="0" anchor="ctr"/>
                </a:tc>
                <a:tc>
                  <a:txBody>
                    <a:bodyPr/>
                    <a:lstStyle/>
                    <a:p>
                      <a:pPr algn="l" fontAlgn="ctr"/>
                      <a:r>
                        <a:rPr lang="fr-FR" sz="1200" b="1" i="0" u="none" strike="noStrike">
                          <a:solidFill>
                            <a:srgbClr val="000000"/>
                          </a:solidFill>
                          <a:effectLst/>
                          <a:latin typeface="Calibri" panose="020F0502020204030204" pitchFamily="34" charset="0"/>
                        </a:rPr>
                        <a:t>                          63 985,96 € </a:t>
                      </a:r>
                    </a:p>
                  </a:txBody>
                  <a:tcPr marL="9525" marR="9525" marT="9525" marB="0" anchor="ctr"/>
                </a:tc>
                <a:tc>
                  <a:txBody>
                    <a:bodyPr/>
                    <a:lstStyle/>
                    <a:p>
                      <a:pPr algn="l" fontAlgn="ctr"/>
                      <a:r>
                        <a:rPr lang="fr-FR" sz="1200" b="1" i="0" u="none" strike="noStrike" dirty="0">
                          <a:solidFill>
                            <a:srgbClr val="000000"/>
                          </a:solidFill>
                          <a:effectLst/>
                          <a:latin typeface="Calibri" panose="020F0502020204030204" pitchFamily="34" charset="0"/>
                        </a:rPr>
                        <a:t>CONTREPARTIE CONTRIBUTIONS </a:t>
                      </a:r>
                      <a:r>
                        <a:rPr lang="fr-FR" sz="1200" b="1" i="0" u="none" strike="noStrike">
                          <a:solidFill>
                            <a:srgbClr val="000000"/>
                          </a:solidFill>
                          <a:effectLst/>
                          <a:latin typeface="Calibri" panose="020F0502020204030204" pitchFamily="34" charset="0"/>
                        </a:rPr>
                        <a:t>VOLONTAIRES (2)</a:t>
                      </a:r>
                      <a:endParaRPr lang="fr-FR"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fr-FR" sz="1200" b="1" i="0" u="none" strike="noStrike" dirty="0">
                          <a:solidFill>
                            <a:srgbClr val="000000"/>
                          </a:solidFill>
                          <a:effectLst/>
                          <a:latin typeface="Calibri" panose="020F0502020204030204" pitchFamily="34" charset="0"/>
                        </a:rPr>
                        <a:t>     63 985,96 € </a:t>
                      </a:r>
                    </a:p>
                  </a:txBody>
                  <a:tcPr marL="9525" marR="9525" marT="9525" marB="0" anchor="ctr"/>
                </a:tc>
                <a:extLst>
                  <a:ext uri="{0D108BD9-81ED-4DB2-BD59-A6C34878D82A}">
                    <a16:rowId xmlns:a16="http://schemas.microsoft.com/office/drawing/2014/main" val="799563465"/>
                  </a:ext>
                </a:extLst>
              </a:tr>
              <a:tr h="434825">
                <a:tc>
                  <a:txBody>
                    <a:bodyPr/>
                    <a:lstStyle/>
                    <a:p>
                      <a:pPr algn="l" fontAlgn="ctr"/>
                      <a:r>
                        <a:rPr lang="fr-FR" sz="1200" b="1" i="0" u="none" strike="noStrike">
                          <a:solidFill>
                            <a:srgbClr val="000000"/>
                          </a:solidFill>
                          <a:effectLst/>
                          <a:latin typeface="Calibri" panose="020F0502020204030204" pitchFamily="34" charset="0"/>
                        </a:rPr>
                        <a:t>TOTAL GENERAL DES CHARGES   (1) + (2)</a:t>
                      </a:r>
                    </a:p>
                  </a:txBody>
                  <a:tcPr marL="9525" marR="9525" marT="9525" marB="0" anchor="ctr"/>
                </a:tc>
                <a:tc>
                  <a:txBody>
                    <a:bodyPr/>
                    <a:lstStyle/>
                    <a:p>
                      <a:pPr algn="l" fontAlgn="ctr"/>
                      <a:r>
                        <a:rPr lang="fr-FR" sz="1200" b="1" i="0" u="none" strike="noStrike" dirty="0">
                          <a:solidFill>
                            <a:srgbClr val="000000"/>
                          </a:solidFill>
                          <a:effectLst/>
                          <a:latin typeface="Calibri" panose="020F0502020204030204" pitchFamily="34" charset="0"/>
                        </a:rPr>
                        <a:t>                       107 776,00 € </a:t>
                      </a:r>
                    </a:p>
                  </a:txBody>
                  <a:tcPr marL="9525" marR="9525" marT="9525" marB="0" anchor="ctr"/>
                </a:tc>
                <a:tc>
                  <a:txBody>
                    <a:bodyPr/>
                    <a:lstStyle/>
                    <a:p>
                      <a:pPr algn="l" fontAlgn="ctr"/>
                      <a:r>
                        <a:rPr lang="fr-FR" sz="1200" b="1" i="0" u="none" strike="noStrike">
                          <a:solidFill>
                            <a:srgbClr val="000000"/>
                          </a:solidFill>
                          <a:effectLst/>
                          <a:latin typeface="Calibri" panose="020F0502020204030204" pitchFamily="34" charset="0"/>
                        </a:rPr>
                        <a:t>TOTAL GENERAL DES PRODUITS   (1) + (2)</a:t>
                      </a:r>
                    </a:p>
                  </a:txBody>
                  <a:tcPr marL="9525" marR="9525" marT="9525" marB="0" anchor="ctr"/>
                </a:tc>
                <a:tc>
                  <a:txBody>
                    <a:bodyPr/>
                    <a:lstStyle/>
                    <a:p>
                      <a:pPr algn="l" fontAlgn="ctr"/>
                      <a:r>
                        <a:rPr lang="fr-FR" sz="1200" b="1" i="0" u="none" strike="noStrike" dirty="0">
                          <a:solidFill>
                            <a:srgbClr val="000000"/>
                          </a:solidFill>
                          <a:effectLst/>
                          <a:latin typeface="Calibri" panose="020F0502020204030204" pitchFamily="34" charset="0"/>
                        </a:rPr>
                        <a:t>   127 872,45 € </a:t>
                      </a:r>
                    </a:p>
                  </a:txBody>
                  <a:tcPr marL="9525" marR="9525" marT="9525" marB="0" anchor="ctr"/>
                </a:tc>
                <a:extLst>
                  <a:ext uri="{0D108BD9-81ED-4DB2-BD59-A6C34878D82A}">
                    <a16:rowId xmlns:a16="http://schemas.microsoft.com/office/drawing/2014/main" val="3477030155"/>
                  </a:ext>
                </a:extLst>
              </a:tr>
              <a:tr h="434825">
                <a:tc>
                  <a:txBody>
                    <a:bodyPr/>
                    <a:lstStyle/>
                    <a:p>
                      <a:pPr algn="l" fontAlgn="ctr"/>
                      <a:r>
                        <a:rPr lang="fr-FR" sz="1200" b="1" i="0" u="none" strike="noStrike">
                          <a:solidFill>
                            <a:srgbClr val="000000"/>
                          </a:solidFill>
                          <a:effectLst/>
                          <a:latin typeface="Calibri" panose="020F0502020204030204" pitchFamily="34" charset="0"/>
                        </a:rPr>
                        <a:t>EXCEDENT SUR L'EXERCICE</a:t>
                      </a:r>
                    </a:p>
                  </a:txBody>
                  <a:tcPr marL="9525" marR="9525" marT="9525" marB="0" anchor="ctr"/>
                </a:tc>
                <a:tc>
                  <a:txBody>
                    <a:bodyPr/>
                    <a:lstStyle/>
                    <a:p>
                      <a:pPr algn="l" fontAlgn="ctr"/>
                      <a:r>
                        <a:rPr lang="fr-FR" sz="1200" b="1" i="0" u="none" strike="noStrike">
                          <a:solidFill>
                            <a:srgbClr val="000000"/>
                          </a:solidFill>
                          <a:effectLst/>
                          <a:latin typeface="Calibri" panose="020F0502020204030204" pitchFamily="34" charset="0"/>
                        </a:rPr>
                        <a:t>                          20 096,45 € </a:t>
                      </a:r>
                    </a:p>
                  </a:txBody>
                  <a:tcPr marL="9525" marR="9525" marT="9525" marB="0" anchor="ctr"/>
                </a:tc>
                <a:tc>
                  <a:txBody>
                    <a:bodyPr/>
                    <a:lstStyle/>
                    <a:p>
                      <a:pPr algn="l" fontAlgn="ctr"/>
                      <a:r>
                        <a:rPr lang="fr-FR" sz="1200" b="1" i="0" u="none" strike="noStrike">
                          <a:solidFill>
                            <a:srgbClr val="000000"/>
                          </a:solidFill>
                          <a:effectLst/>
                          <a:latin typeface="Calibri" panose="020F0502020204030204" pitchFamily="34" charset="0"/>
                        </a:rPr>
                        <a:t>DEFICIT SUR L'EXERCICE</a:t>
                      </a:r>
                    </a:p>
                  </a:txBody>
                  <a:tcPr marL="9525" marR="9525" marT="9525" marB="0" anchor="ctr"/>
                </a:tc>
                <a:tc>
                  <a:txBody>
                    <a:bodyPr/>
                    <a:lstStyle/>
                    <a:p>
                      <a:pPr algn="l" fontAlgn="ctr"/>
                      <a:endParaRPr lang="fr-FR" sz="12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130214718"/>
                  </a:ext>
                </a:extLst>
              </a:tr>
              <a:tr h="434825">
                <a:tc>
                  <a:txBody>
                    <a:bodyPr/>
                    <a:lstStyle/>
                    <a:p>
                      <a:pPr algn="l" fontAlgn="ctr"/>
                      <a:r>
                        <a:rPr lang="fr-FR" sz="1200" b="1" i="0" u="none" strike="noStrike">
                          <a:solidFill>
                            <a:srgbClr val="000000"/>
                          </a:solidFill>
                          <a:effectLst/>
                          <a:latin typeface="Calibri" panose="020F0502020204030204" pitchFamily="34" charset="0"/>
                        </a:rPr>
                        <a:t>TOTAL POUR BALANCE</a:t>
                      </a:r>
                    </a:p>
                  </a:txBody>
                  <a:tcPr marL="9525" marR="9525" marT="9525" marB="0" anchor="ctr"/>
                </a:tc>
                <a:tc>
                  <a:txBody>
                    <a:bodyPr/>
                    <a:lstStyle/>
                    <a:p>
                      <a:pPr algn="l" fontAlgn="ctr"/>
                      <a:r>
                        <a:rPr lang="fr-FR" sz="1200" b="1" i="0" u="none" strike="noStrike" dirty="0">
                          <a:solidFill>
                            <a:srgbClr val="000000"/>
                          </a:solidFill>
                          <a:effectLst/>
                          <a:latin typeface="Calibri" panose="020F0502020204030204" pitchFamily="34" charset="0"/>
                        </a:rPr>
                        <a:t>                       127 872,45 € </a:t>
                      </a:r>
                    </a:p>
                  </a:txBody>
                  <a:tcPr marL="9525" marR="9525" marT="9525" marB="0" anchor="ctr"/>
                </a:tc>
                <a:tc>
                  <a:txBody>
                    <a:bodyPr/>
                    <a:lstStyle/>
                    <a:p>
                      <a:pPr algn="l" fontAlgn="ctr"/>
                      <a:r>
                        <a:rPr lang="fr-FR" sz="1200" b="1" i="0" u="none" strike="noStrike">
                          <a:solidFill>
                            <a:srgbClr val="000000"/>
                          </a:solidFill>
                          <a:effectLst/>
                          <a:latin typeface="Calibri" panose="020F0502020204030204" pitchFamily="34" charset="0"/>
                        </a:rPr>
                        <a:t>TOTAL POUR BALANCE</a:t>
                      </a:r>
                    </a:p>
                  </a:txBody>
                  <a:tcPr marL="9525" marR="9525" marT="9525" marB="0" anchor="ctr"/>
                </a:tc>
                <a:tc>
                  <a:txBody>
                    <a:bodyPr/>
                    <a:lstStyle/>
                    <a:p>
                      <a:pPr algn="l" fontAlgn="ctr"/>
                      <a:r>
                        <a:rPr lang="fr-FR" sz="1200" b="1" i="0" u="none" strike="noStrike" dirty="0">
                          <a:solidFill>
                            <a:srgbClr val="000000"/>
                          </a:solidFill>
                          <a:effectLst/>
                          <a:latin typeface="Calibri" panose="020F0502020204030204" pitchFamily="34" charset="0"/>
                        </a:rPr>
                        <a:t>   127 872,45 € </a:t>
                      </a:r>
                    </a:p>
                  </a:txBody>
                  <a:tcPr marL="9525" marR="9525" marT="9525" marB="0" anchor="ctr"/>
                </a:tc>
                <a:extLst>
                  <a:ext uri="{0D108BD9-81ED-4DB2-BD59-A6C34878D82A}">
                    <a16:rowId xmlns:a16="http://schemas.microsoft.com/office/drawing/2014/main" val="2284280766"/>
                  </a:ext>
                </a:extLst>
              </a:tr>
            </a:tbl>
          </a:graphicData>
        </a:graphic>
      </p:graphicFrame>
      <p:pic>
        <p:nvPicPr>
          <p:cNvPr id="23" name="Graphique 22" descr="Table">
            <a:hlinkClick r:id="rId5"/>
            <a:extLst>
              <a:ext uri="{FF2B5EF4-FFF2-40B4-BE49-F238E27FC236}">
                <a16:creationId xmlns:a16="http://schemas.microsoft.com/office/drawing/2014/main" id="{35749D8D-FB8B-1F95-03FC-C9AFCF3CB6D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52500" y="4640345"/>
            <a:ext cx="914400" cy="914400"/>
          </a:xfrm>
          <a:prstGeom prst="rect">
            <a:avLst/>
          </a:prstGeom>
        </p:spPr>
      </p:pic>
      <p:sp>
        <p:nvSpPr>
          <p:cNvPr id="8" name="Espace réservé du texte 5">
            <a:extLst>
              <a:ext uri="{FF2B5EF4-FFF2-40B4-BE49-F238E27FC236}">
                <a16:creationId xmlns:a16="http://schemas.microsoft.com/office/drawing/2014/main" id="{9F6DAAD6-D267-1B0A-625D-2C0C7041D5E5}"/>
              </a:ext>
            </a:extLst>
          </p:cNvPr>
          <p:cNvSpPr txBox="1">
            <a:spLocks/>
          </p:cNvSpPr>
          <p:nvPr/>
        </p:nvSpPr>
        <p:spPr>
          <a:xfrm>
            <a:off x="1782058" y="5097545"/>
            <a:ext cx="1884968" cy="302817"/>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200" dirty="0"/>
              <a:t>Bilan complet</a:t>
            </a:r>
          </a:p>
        </p:txBody>
      </p:sp>
    </p:spTree>
    <p:extLst>
      <p:ext uri="{BB962C8B-B14F-4D97-AF65-F5344CB8AC3E}">
        <p14:creationId xmlns:p14="http://schemas.microsoft.com/office/powerpoint/2010/main" val="1556310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32AD3AF2-3210-35C5-A45D-7300AF2ECFA6}"/>
            </a:ext>
          </a:extLst>
        </p:cNvPr>
        <p:cNvGrpSpPr/>
        <p:nvPr/>
      </p:nvGrpSpPr>
      <p:grpSpPr>
        <a:xfrm>
          <a:off x="0" y="0"/>
          <a:ext cx="0" cy="0"/>
          <a:chOff x="0" y="0"/>
          <a:chExt cx="0" cy="0"/>
        </a:xfrm>
      </p:grpSpPr>
      <p:pic>
        <p:nvPicPr>
          <p:cNvPr id="7" name="Espace réservé pour une image  6">
            <a:extLst>
              <a:ext uri="{FF2B5EF4-FFF2-40B4-BE49-F238E27FC236}">
                <a16:creationId xmlns:a16="http://schemas.microsoft.com/office/drawing/2014/main" id="{B37AF79D-39D7-9A7F-EBD0-3EFD365AB25C}"/>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p:pic>
      <p:sp>
        <p:nvSpPr>
          <p:cNvPr id="2" name="Titre 1">
            <a:extLst>
              <a:ext uri="{FF2B5EF4-FFF2-40B4-BE49-F238E27FC236}">
                <a16:creationId xmlns:a16="http://schemas.microsoft.com/office/drawing/2014/main" id="{DADA37D1-47E3-1A36-7374-997098A86434}"/>
              </a:ext>
            </a:extLst>
          </p:cNvPr>
          <p:cNvSpPr>
            <a:spLocks noGrp="1"/>
          </p:cNvSpPr>
          <p:nvPr>
            <p:ph type="title"/>
          </p:nvPr>
        </p:nvSpPr>
        <p:spPr>
          <a:xfrm>
            <a:off x="7193943" y="3045437"/>
            <a:ext cx="4941477" cy="610863"/>
          </a:xfrm>
        </p:spPr>
        <p:txBody>
          <a:bodyPr rtlCol="0">
            <a:normAutofit fontScale="90000"/>
          </a:bodyPr>
          <a:lstStyle/>
          <a:p>
            <a:pPr rtl="0"/>
            <a:r>
              <a:rPr lang="fr-FR" noProof="1"/>
              <a:t>Votes/Election du CA</a:t>
            </a:r>
          </a:p>
        </p:txBody>
      </p:sp>
      <p:cxnSp>
        <p:nvCxnSpPr>
          <p:cNvPr id="6" name="Connecteur droit 5">
            <a:extLst>
              <a:ext uri="{FF2B5EF4-FFF2-40B4-BE49-F238E27FC236}">
                <a16:creationId xmlns:a16="http://schemas.microsoft.com/office/drawing/2014/main" id="{CF7DBFB8-A181-059A-D0A3-94298D845D9D}"/>
              </a:ext>
              <a:ext uri="{C183D7F6-B498-43B3-948B-1728B52AA6E4}">
                <adec:decorative xmlns:adec="http://schemas.microsoft.com/office/drawing/2017/decorative" val="1"/>
              </a:ext>
            </a:extLst>
          </p:cNvPr>
          <p:cNvCxnSpPr>
            <a:cxnSpLocks/>
          </p:cNvCxnSpPr>
          <p:nvPr/>
        </p:nvCxnSpPr>
        <p:spPr>
          <a:xfrm>
            <a:off x="7194680" y="4003877"/>
            <a:ext cx="43920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01371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01EB1D7F-284F-6F46-99FA-EBB8ED69D7EA}"/>
              </a:ext>
            </a:extLst>
          </p:cNvPr>
          <p:cNvSpPr>
            <a:spLocks noGrp="1"/>
          </p:cNvSpPr>
          <p:nvPr>
            <p:ph type="title"/>
          </p:nvPr>
        </p:nvSpPr>
        <p:spPr>
          <a:xfrm>
            <a:off x="964022" y="879063"/>
            <a:ext cx="9942790" cy="610863"/>
          </a:xfrm>
        </p:spPr>
        <p:txBody>
          <a:bodyPr rtlCol="0"/>
          <a:lstStyle/>
          <a:p>
            <a:pPr rtl="0"/>
            <a:r>
              <a:rPr lang="fr-FR" dirty="0"/>
              <a:t>Le Conseil d’Administration 2023</a:t>
            </a:r>
          </a:p>
        </p:txBody>
      </p:sp>
      <p:sp>
        <p:nvSpPr>
          <p:cNvPr id="6" name="Espace réservé du texte 5">
            <a:extLst>
              <a:ext uri="{FF2B5EF4-FFF2-40B4-BE49-F238E27FC236}">
                <a16:creationId xmlns:a16="http://schemas.microsoft.com/office/drawing/2014/main" id="{EA1E2644-1BD8-DB4D-B01F-F617AABF793F}"/>
              </a:ext>
            </a:extLst>
          </p:cNvPr>
          <p:cNvSpPr>
            <a:spLocks noGrp="1"/>
          </p:cNvSpPr>
          <p:nvPr>
            <p:ph type="body" sz="quarter" idx="11"/>
          </p:nvPr>
        </p:nvSpPr>
        <p:spPr>
          <a:xfrm>
            <a:off x="971550" y="3100495"/>
            <a:ext cx="1490525" cy="302817"/>
          </a:xfrm>
        </p:spPr>
        <p:txBody>
          <a:bodyPr rtlCol="0"/>
          <a:lstStyle/>
          <a:p>
            <a:pPr algn="ctr" rtl="0"/>
            <a:r>
              <a:rPr lang="fr-FR" sz="1200" dirty="0"/>
              <a:t>Jean-Paul BOUVET</a:t>
            </a:r>
          </a:p>
        </p:txBody>
      </p:sp>
      <p:sp>
        <p:nvSpPr>
          <p:cNvPr id="17" name="Espace réservé du numéro de diapositive 16">
            <a:extLst>
              <a:ext uri="{FF2B5EF4-FFF2-40B4-BE49-F238E27FC236}">
                <a16:creationId xmlns:a16="http://schemas.microsoft.com/office/drawing/2014/main" id="{32DA2B67-BDBB-C945-988B-6C0D86F697CE}"/>
              </a:ext>
            </a:extLst>
          </p:cNvPr>
          <p:cNvSpPr>
            <a:spLocks noGrp="1"/>
          </p:cNvSpPr>
          <p:nvPr>
            <p:ph type="sldNum" sz="quarter" idx="34"/>
          </p:nvPr>
        </p:nvSpPr>
        <p:spPr>
          <a:xfrm>
            <a:off x="971550" y="6332220"/>
            <a:ext cx="523240" cy="247651"/>
          </a:xfrm>
        </p:spPr>
        <p:txBody>
          <a:bodyPr rtlCol="0"/>
          <a:lstStyle/>
          <a:p>
            <a:pPr rtl="0"/>
            <a:fld id="{294A09A9-5501-47C1-A89A-A340965A2BE2}" type="slidenum">
              <a:rPr lang="fr-FR" smtClean="0"/>
              <a:pPr rtl="0"/>
              <a:t>15</a:t>
            </a:fld>
            <a:endParaRPr lang="fr-FR"/>
          </a:p>
        </p:txBody>
      </p:sp>
      <p:sp>
        <p:nvSpPr>
          <p:cNvPr id="2" name="Espace réservé de la date 3">
            <a:extLst>
              <a:ext uri="{FF2B5EF4-FFF2-40B4-BE49-F238E27FC236}">
                <a16:creationId xmlns:a16="http://schemas.microsoft.com/office/drawing/2014/main" id="{87A4E8FE-752C-9FFE-8485-6D14A8F556BD}"/>
              </a:ext>
            </a:extLst>
          </p:cNvPr>
          <p:cNvSpPr txBox="1">
            <a:spLocks/>
          </p:cNvSpPr>
          <p:nvPr/>
        </p:nvSpPr>
        <p:spPr>
          <a:xfrm>
            <a:off x="2933126" y="6332220"/>
            <a:ext cx="1313180" cy="247651"/>
          </a:xfrm>
          <a:prstGeom prst="rect">
            <a:avLst/>
          </a:prstGeom>
        </p:spPr>
        <p:txBody>
          <a:bodyPr vert="horz" lIns="0" tIns="0" rIns="0" bIns="0" rtlCol="0" anchor="t" anchorCtr="0">
            <a:normAutofit/>
          </a:bodyPr>
          <a:lstStyle>
            <a:lvl1pPr marL="285750" indent="-285750" algn="l" defTabSz="914400" rtl="0" eaLnBrk="1" latinLnBrk="0" hangingPunct="1">
              <a:lnSpc>
                <a:spcPct val="100000"/>
              </a:lnSpc>
              <a:spcBef>
                <a:spcPts val="1000"/>
              </a:spcBef>
              <a:buFont typeface="Wingdings" pitchFamily="2" charset="2"/>
              <a:buChar char="§"/>
              <a:defRPr sz="11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t>09 février 2024</a:t>
            </a:r>
            <a:endParaRPr lang="fr-FR" dirty="0"/>
          </a:p>
        </p:txBody>
      </p:sp>
      <p:sp>
        <p:nvSpPr>
          <p:cNvPr id="4" name="Espace réservé du pied de page 4">
            <a:extLst>
              <a:ext uri="{FF2B5EF4-FFF2-40B4-BE49-F238E27FC236}">
                <a16:creationId xmlns:a16="http://schemas.microsoft.com/office/drawing/2014/main" id="{8E1D2793-C3D1-6626-77FA-9D9329128728}"/>
              </a:ext>
            </a:extLst>
          </p:cNvPr>
          <p:cNvSpPr txBox="1">
            <a:spLocks/>
          </p:cNvSpPr>
          <p:nvPr/>
        </p:nvSpPr>
        <p:spPr>
          <a:xfrm>
            <a:off x="1494789" y="6332220"/>
            <a:ext cx="1438337" cy="247651"/>
          </a:xfrm>
          <a:prstGeom prst="rect">
            <a:avLst/>
          </a:prstGeom>
        </p:spPr>
        <p:txBody>
          <a:bodyPr vert="horz" lIns="0" tIns="0" rIns="0" bIns="0" rtlCol="0" anchor="t" anchorCtr="0"/>
          <a:lstStyle>
            <a:defPPr rtl="0">
              <a:defRPr lang="fr-fr"/>
            </a:defPPr>
            <a:lvl1pPr marL="0" algn="l" defTabSz="914400" rtl="0" eaLnBrk="1" latinLnBrk="0" hangingPunct="1">
              <a:defRPr sz="1100" b="0" i="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Assemblée Générale</a:t>
            </a:r>
          </a:p>
        </p:txBody>
      </p:sp>
      <p:pic>
        <p:nvPicPr>
          <p:cNvPr id="13" name="Graphique 12">
            <a:extLst>
              <a:ext uri="{FF2B5EF4-FFF2-40B4-BE49-F238E27FC236}">
                <a16:creationId xmlns:a16="http://schemas.microsoft.com/office/drawing/2014/main" id="{F627B148-3370-4FF6-699F-FB262D1628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80948" y="6164415"/>
            <a:ext cx="1438337" cy="415456"/>
          </a:xfrm>
          <a:prstGeom prst="rect">
            <a:avLst/>
          </a:prstGeom>
        </p:spPr>
      </p:pic>
      <p:pic>
        <p:nvPicPr>
          <p:cNvPr id="20" name="Espace réservé pour une image  19">
            <a:extLst>
              <a:ext uri="{FF2B5EF4-FFF2-40B4-BE49-F238E27FC236}">
                <a16:creationId xmlns:a16="http://schemas.microsoft.com/office/drawing/2014/main" id="{3F318521-666E-7C65-4F1B-F851DE7C2845}"/>
              </a:ext>
            </a:extLst>
          </p:cNvPr>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1912" b="1912"/>
          <a:stretch>
            <a:fillRect/>
          </a:stretch>
        </p:blipFill>
        <p:spPr>
          <a:xfrm>
            <a:off x="973318" y="1526744"/>
            <a:ext cx="1490525" cy="1433509"/>
          </a:xfrm>
        </p:spPr>
      </p:pic>
      <p:pic>
        <p:nvPicPr>
          <p:cNvPr id="27" name="Espace réservé pour une image  26">
            <a:extLst>
              <a:ext uri="{FF2B5EF4-FFF2-40B4-BE49-F238E27FC236}">
                <a16:creationId xmlns:a16="http://schemas.microsoft.com/office/drawing/2014/main" id="{BBBCA6C3-A56F-5525-F50E-859162DAD958}"/>
              </a:ext>
            </a:extLst>
          </p:cNvPr>
          <p:cNvPicPr>
            <a:picLocks noGrp="1" noChangeAspect="1"/>
          </p:cNvPicPr>
          <p:nvPr>
            <p:ph type="pic" sz="quarter" idx="27"/>
          </p:nvPr>
        </p:nvPicPr>
        <p:blipFill>
          <a:blip r:embed="rId6">
            <a:extLst>
              <a:ext uri="{28A0092B-C50C-407E-A947-70E740481C1C}">
                <a14:useLocalDpi xmlns:a14="http://schemas.microsoft.com/office/drawing/2010/main" val="0"/>
              </a:ext>
            </a:extLst>
          </a:blip>
          <a:srcRect t="1912" b="1912"/>
          <a:stretch>
            <a:fillRect/>
          </a:stretch>
        </p:blipFill>
        <p:spPr>
          <a:xfrm>
            <a:off x="2723743" y="1526745"/>
            <a:ext cx="1490526" cy="1433510"/>
          </a:xfrm>
        </p:spPr>
      </p:pic>
      <p:pic>
        <p:nvPicPr>
          <p:cNvPr id="31" name="Espace réservé pour une image  30">
            <a:extLst>
              <a:ext uri="{FF2B5EF4-FFF2-40B4-BE49-F238E27FC236}">
                <a16:creationId xmlns:a16="http://schemas.microsoft.com/office/drawing/2014/main" id="{DCDA2532-EA8D-9618-A80D-75107ACAF734}"/>
              </a:ext>
            </a:extLst>
          </p:cNvPr>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t="1912" b="1912"/>
          <a:stretch>
            <a:fillRect/>
          </a:stretch>
        </p:blipFill>
        <p:spPr>
          <a:xfrm>
            <a:off x="4474169" y="1526744"/>
            <a:ext cx="1490525" cy="1433509"/>
          </a:xfrm>
        </p:spPr>
      </p:pic>
      <p:sp>
        <p:nvSpPr>
          <p:cNvPr id="32" name="Espace réservé du texte 5">
            <a:extLst>
              <a:ext uri="{FF2B5EF4-FFF2-40B4-BE49-F238E27FC236}">
                <a16:creationId xmlns:a16="http://schemas.microsoft.com/office/drawing/2014/main" id="{A7C612F5-71C2-1BAD-568F-96E7373B1903}"/>
              </a:ext>
            </a:extLst>
          </p:cNvPr>
          <p:cNvSpPr txBox="1">
            <a:spLocks/>
          </p:cNvSpPr>
          <p:nvPr/>
        </p:nvSpPr>
        <p:spPr>
          <a:xfrm>
            <a:off x="2723743" y="3100495"/>
            <a:ext cx="1490525" cy="302817"/>
          </a:xfrm>
          <a:prstGeom prst="rect">
            <a:avLst/>
          </a:prstGeom>
        </p:spPr>
        <p:txBody>
          <a:bodyPr vert="horz" lIns="0" tIns="0" rIns="0" bIns="0" rtlCol="0">
            <a:noAutofit/>
          </a:bodyPr>
          <a:lstStyle>
            <a:lvl1pPr marL="0" indent="0" algn="l" defTabSz="914400" rtl="0" eaLnBrk="1" latinLnBrk="0" hangingPunct="1">
              <a:lnSpc>
                <a:spcPct val="90000"/>
              </a:lnSpc>
              <a:spcBef>
                <a:spcPts val="400"/>
              </a:spcBef>
              <a:buFont typeface="Arial" panose="020B0604020202020204" pitchFamily="34" charset="0"/>
              <a:buNone/>
              <a:defRPr sz="1800" b="0" i="0" kern="1200" spc="0" baseline="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t>Didier LUCE</a:t>
            </a:r>
          </a:p>
        </p:txBody>
      </p:sp>
      <p:sp>
        <p:nvSpPr>
          <p:cNvPr id="33" name="Espace réservé du texte 5">
            <a:extLst>
              <a:ext uri="{FF2B5EF4-FFF2-40B4-BE49-F238E27FC236}">
                <a16:creationId xmlns:a16="http://schemas.microsoft.com/office/drawing/2014/main" id="{CB84E6B5-33E4-6092-C86D-32E363344DEC}"/>
              </a:ext>
            </a:extLst>
          </p:cNvPr>
          <p:cNvSpPr txBox="1">
            <a:spLocks/>
          </p:cNvSpPr>
          <p:nvPr/>
        </p:nvSpPr>
        <p:spPr>
          <a:xfrm>
            <a:off x="4474168" y="3093704"/>
            <a:ext cx="1490525" cy="302817"/>
          </a:xfrm>
          <a:prstGeom prst="rect">
            <a:avLst/>
          </a:prstGeom>
        </p:spPr>
        <p:txBody>
          <a:bodyPr vert="horz" lIns="0" tIns="0" rIns="0" bIns="0" rtlCol="0">
            <a:noAutofit/>
          </a:bodyPr>
          <a:lstStyle>
            <a:lvl1pPr marL="0" indent="0" algn="l" defTabSz="914400" rtl="0" eaLnBrk="1" latinLnBrk="0" hangingPunct="1">
              <a:lnSpc>
                <a:spcPct val="90000"/>
              </a:lnSpc>
              <a:spcBef>
                <a:spcPts val="400"/>
              </a:spcBef>
              <a:buFont typeface="Arial" panose="020B0604020202020204" pitchFamily="34" charset="0"/>
              <a:buNone/>
              <a:defRPr sz="1800" b="0" i="0" kern="1200" spc="0" baseline="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t>Florence GRÉGOIRE</a:t>
            </a:r>
          </a:p>
        </p:txBody>
      </p:sp>
      <p:sp>
        <p:nvSpPr>
          <p:cNvPr id="51" name="Espace réservé du texte 5">
            <a:extLst>
              <a:ext uri="{FF2B5EF4-FFF2-40B4-BE49-F238E27FC236}">
                <a16:creationId xmlns:a16="http://schemas.microsoft.com/office/drawing/2014/main" id="{F4CA7E0F-DD7A-0F03-8A1C-4B9291848FE1}"/>
              </a:ext>
            </a:extLst>
          </p:cNvPr>
          <p:cNvSpPr txBox="1">
            <a:spLocks/>
          </p:cNvSpPr>
          <p:nvPr/>
        </p:nvSpPr>
        <p:spPr>
          <a:xfrm>
            <a:off x="971550" y="5010452"/>
            <a:ext cx="1490525" cy="302817"/>
          </a:xfrm>
          <a:prstGeom prst="rect">
            <a:avLst/>
          </a:prstGeom>
        </p:spPr>
        <p:txBody>
          <a:bodyPr vert="horz" lIns="0" tIns="0" rIns="0" bIns="0" rtlCol="0">
            <a:noAutofit/>
          </a:bodyPr>
          <a:lstStyle>
            <a:lvl1pPr marL="0" indent="0" algn="l" defTabSz="914400" rtl="0" eaLnBrk="1" latinLnBrk="0" hangingPunct="1">
              <a:lnSpc>
                <a:spcPct val="90000"/>
              </a:lnSpc>
              <a:spcBef>
                <a:spcPts val="400"/>
              </a:spcBef>
              <a:buFont typeface="Arial" panose="020B0604020202020204" pitchFamily="34" charset="0"/>
              <a:buNone/>
              <a:defRPr sz="1800" b="0" i="0" kern="1200" spc="0" baseline="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t>Agnès ROUX</a:t>
            </a:r>
          </a:p>
        </p:txBody>
      </p:sp>
      <p:pic>
        <p:nvPicPr>
          <p:cNvPr id="52" name="Espace réservé pour une image  19">
            <a:extLst>
              <a:ext uri="{FF2B5EF4-FFF2-40B4-BE49-F238E27FC236}">
                <a16:creationId xmlns:a16="http://schemas.microsoft.com/office/drawing/2014/main" id="{AF13770E-B3E2-8375-30EB-69AFC67D19C9}"/>
              </a:ext>
            </a:extLst>
          </p:cNvPr>
          <p:cNvPicPr>
            <a:picLocks noChangeAspect="1"/>
          </p:cNvPicPr>
          <p:nvPr/>
        </p:nvPicPr>
        <p:blipFill>
          <a:blip r:embed="rId8">
            <a:extLst>
              <a:ext uri="{28A0092B-C50C-407E-A947-70E740481C1C}">
                <a14:useLocalDpi xmlns:a14="http://schemas.microsoft.com/office/drawing/2010/main" val="0"/>
              </a:ext>
            </a:extLst>
          </a:blip>
          <a:srcRect t="1913" b="1913"/>
          <a:stretch/>
        </p:blipFill>
        <p:spPr>
          <a:xfrm>
            <a:off x="973318" y="3411623"/>
            <a:ext cx="1490525" cy="1433509"/>
          </a:xfrm>
          <a:prstGeom prst="rect">
            <a:avLst/>
          </a:prstGeom>
        </p:spPr>
      </p:pic>
      <p:pic>
        <p:nvPicPr>
          <p:cNvPr id="53" name="Espace réservé pour une image  26">
            <a:extLst>
              <a:ext uri="{FF2B5EF4-FFF2-40B4-BE49-F238E27FC236}">
                <a16:creationId xmlns:a16="http://schemas.microsoft.com/office/drawing/2014/main" id="{F238589D-8D67-DBB9-F4F6-F6AE61293CB9}"/>
              </a:ext>
            </a:extLst>
          </p:cNvPr>
          <p:cNvPicPr>
            <a:picLocks noChangeAspect="1"/>
          </p:cNvPicPr>
          <p:nvPr/>
        </p:nvPicPr>
        <p:blipFill>
          <a:blip r:embed="rId9">
            <a:extLst>
              <a:ext uri="{28A0092B-C50C-407E-A947-70E740481C1C}">
                <a14:useLocalDpi xmlns:a14="http://schemas.microsoft.com/office/drawing/2010/main" val="0"/>
              </a:ext>
            </a:extLst>
          </a:blip>
          <a:srcRect t="1913" b="1913"/>
          <a:stretch/>
        </p:blipFill>
        <p:spPr>
          <a:xfrm>
            <a:off x="2723743" y="3411624"/>
            <a:ext cx="1490526" cy="1433510"/>
          </a:xfrm>
          <a:prstGeom prst="rect">
            <a:avLst/>
          </a:prstGeom>
        </p:spPr>
      </p:pic>
      <p:pic>
        <p:nvPicPr>
          <p:cNvPr id="54" name="Espace réservé pour une image  30">
            <a:extLst>
              <a:ext uri="{FF2B5EF4-FFF2-40B4-BE49-F238E27FC236}">
                <a16:creationId xmlns:a16="http://schemas.microsoft.com/office/drawing/2014/main" id="{4C8BABFA-AFB9-BF66-3DB4-6DC177FBFF56}"/>
              </a:ext>
            </a:extLst>
          </p:cNvPr>
          <p:cNvPicPr>
            <a:picLocks noChangeAspect="1"/>
          </p:cNvPicPr>
          <p:nvPr/>
        </p:nvPicPr>
        <p:blipFill>
          <a:blip r:embed="rId10">
            <a:extLst>
              <a:ext uri="{28A0092B-C50C-407E-A947-70E740481C1C}">
                <a14:useLocalDpi xmlns:a14="http://schemas.microsoft.com/office/drawing/2010/main" val="0"/>
              </a:ext>
            </a:extLst>
          </a:blip>
          <a:srcRect t="1913" b="1913"/>
          <a:stretch/>
        </p:blipFill>
        <p:spPr>
          <a:xfrm>
            <a:off x="4474169" y="3411623"/>
            <a:ext cx="1490525" cy="1433509"/>
          </a:xfrm>
          <a:prstGeom prst="rect">
            <a:avLst/>
          </a:prstGeom>
        </p:spPr>
      </p:pic>
      <p:sp>
        <p:nvSpPr>
          <p:cNvPr id="55" name="Espace réservé du texte 5">
            <a:extLst>
              <a:ext uri="{FF2B5EF4-FFF2-40B4-BE49-F238E27FC236}">
                <a16:creationId xmlns:a16="http://schemas.microsoft.com/office/drawing/2014/main" id="{12FB178A-36D1-6429-834C-AB6CD6E8369B}"/>
              </a:ext>
            </a:extLst>
          </p:cNvPr>
          <p:cNvSpPr txBox="1">
            <a:spLocks/>
          </p:cNvSpPr>
          <p:nvPr/>
        </p:nvSpPr>
        <p:spPr>
          <a:xfrm>
            <a:off x="2723743" y="5010452"/>
            <a:ext cx="1490525" cy="302817"/>
          </a:xfrm>
          <a:prstGeom prst="rect">
            <a:avLst/>
          </a:prstGeom>
        </p:spPr>
        <p:txBody>
          <a:bodyPr vert="horz" lIns="0" tIns="0" rIns="0" bIns="0" rtlCol="0">
            <a:noAutofit/>
          </a:bodyPr>
          <a:lstStyle>
            <a:lvl1pPr marL="0" indent="0" algn="l" defTabSz="914400" rtl="0" eaLnBrk="1" latinLnBrk="0" hangingPunct="1">
              <a:lnSpc>
                <a:spcPct val="90000"/>
              </a:lnSpc>
              <a:spcBef>
                <a:spcPts val="400"/>
              </a:spcBef>
              <a:buFont typeface="Arial" panose="020B0604020202020204" pitchFamily="34" charset="0"/>
              <a:buNone/>
              <a:defRPr sz="1800" b="0" i="0" kern="1200" spc="0" baseline="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t>Vincent VIGNAUD</a:t>
            </a:r>
          </a:p>
        </p:txBody>
      </p:sp>
      <p:sp>
        <p:nvSpPr>
          <p:cNvPr id="56" name="Espace réservé du texte 5">
            <a:extLst>
              <a:ext uri="{FF2B5EF4-FFF2-40B4-BE49-F238E27FC236}">
                <a16:creationId xmlns:a16="http://schemas.microsoft.com/office/drawing/2014/main" id="{E2F36AE0-A316-A718-7207-BF291C04A58C}"/>
              </a:ext>
            </a:extLst>
          </p:cNvPr>
          <p:cNvSpPr txBox="1">
            <a:spLocks/>
          </p:cNvSpPr>
          <p:nvPr/>
        </p:nvSpPr>
        <p:spPr>
          <a:xfrm>
            <a:off x="4474168" y="5003661"/>
            <a:ext cx="1490525" cy="302817"/>
          </a:xfrm>
          <a:prstGeom prst="rect">
            <a:avLst/>
          </a:prstGeom>
        </p:spPr>
        <p:txBody>
          <a:bodyPr vert="horz" lIns="0" tIns="0" rIns="0" bIns="0" rtlCol="0">
            <a:noAutofit/>
          </a:bodyPr>
          <a:lstStyle>
            <a:lvl1pPr marL="0" indent="0" algn="l" defTabSz="914400" rtl="0" eaLnBrk="1" latinLnBrk="0" hangingPunct="1">
              <a:lnSpc>
                <a:spcPct val="90000"/>
              </a:lnSpc>
              <a:spcBef>
                <a:spcPts val="400"/>
              </a:spcBef>
              <a:buFont typeface="Arial" panose="020B0604020202020204" pitchFamily="34" charset="0"/>
              <a:buNone/>
              <a:defRPr sz="1800" b="0" i="0" kern="1200" spc="0" baseline="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t>Salah RAMADAN</a:t>
            </a:r>
          </a:p>
        </p:txBody>
      </p:sp>
      <p:sp>
        <p:nvSpPr>
          <p:cNvPr id="57" name="Espace réservé du texte 5">
            <a:extLst>
              <a:ext uri="{FF2B5EF4-FFF2-40B4-BE49-F238E27FC236}">
                <a16:creationId xmlns:a16="http://schemas.microsoft.com/office/drawing/2014/main" id="{DD04E6FB-EB4B-AD4B-A5C2-0F193E50EA89}"/>
              </a:ext>
            </a:extLst>
          </p:cNvPr>
          <p:cNvSpPr txBox="1">
            <a:spLocks/>
          </p:cNvSpPr>
          <p:nvPr/>
        </p:nvSpPr>
        <p:spPr>
          <a:xfrm>
            <a:off x="6263638" y="5010452"/>
            <a:ext cx="1490525" cy="302817"/>
          </a:xfrm>
          <a:prstGeom prst="rect">
            <a:avLst/>
          </a:prstGeom>
        </p:spPr>
        <p:txBody>
          <a:bodyPr vert="horz" lIns="0" tIns="0" rIns="0" bIns="0" rtlCol="0">
            <a:noAutofit/>
          </a:bodyPr>
          <a:lstStyle>
            <a:lvl1pPr marL="0" indent="0" algn="l" defTabSz="914400" rtl="0" eaLnBrk="1" latinLnBrk="0" hangingPunct="1">
              <a:lnSpc>
                <a:spcPct val="90000"/>
              </a:lnSpc>
              <a:spcBef>
                <a:spcPts val="400"/>
              </a:spcBef>
              <a:buFont typeface="Arial" panose="020B0604020202020204" pitchFamily="34" charset="0"/>
              <a:buNone/>
              <a:defRPr sz="1800" b="0" i="0" kern="1200" spc="0" baseline="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t>Patrick KABEMGE</a:t>
            </a:r>
          </a:p>
        </p:txBody>
      </p:sp>
      <p:pic>
        <p:nvPicPr>
          <p:cNvPr id="58" name="Espace réservé pour une image  19">
            <a:extLst>
              <a:ext uri="{FF2B5EF4-FFF2-40B4-BE49-F238E27FC236}">
                <a16:creationId xmlns:a16="http://schemas.microsoft.com/office/drawing/2014/main" id="{F2DCB276-0DB7-0FD4-F5D8-5CA4409AEEA5}"/>
              </a:ext>
            </a:extLst>
          </p:cNvPr>
          <p:cNvPicPr>
            <a:picLocks noChangeAspect="1"/>
          </p:cNvPicPr>
          <p:nvPr/>
        </p:nvPicPr>
        <p:blipFill>
          <a:blip r:embed="rId11">
            <a:extLst>
              <a:ext uri="{28A0092B-C50C-407E-A947-70E740481C1C}">
                <a14:useLocalDpi xmlns:a14="http://schemas.microsoft.com/office/drawing/2010/main" val="0"/>
              </a:ext>
            </a:extLst>
          </a:blip>
          <a:srcRect t="1913" b="1913"/>
          <a:stretch/>
        </p:blipFill>
        <p:spPr>
          <a:xfrm>
            <a:off x="6265406" y="3411623"/>
            <a:ext cx="1490525" cy="1433509"/>
          </a:xfrm>
          <a:prstGeom prst="rect">
            <a:avLst/>
          </a:prstGeom>
        </p:spPr>
      </p:pic>
      <p:pic>
        <p:nvPicPr>
          <p:cNvPr id="59" name="Espace réservé pour une image  26">
            <a:extLst>
              <a:ext uri="{FF2B5EF4-FFF2-40B4-BE49-F238E27FC236}">
                <a16:creationId xmlns:a16="http://schemas.microsoft.com/office/drawing/2014/main" id="{DC8CFB27-73FD-6408-6B85-88ECC502A49E}"/>
              </a:ext>
            </a:extLst>
          </p:cNvPr>
          <p:cNvPicPr>
            <a:picLocks noChangeAspect="1"/>
          </p:cNvPicPr>
          <p:nvPr/>
        </p:nvPicPr>
        <p:blipFill>
          <a:blip r:embed="rId12">
            <a:extLst>
              <a:ext uri="{28A0092B-C50C-407E-A947-70E740481C1C}">
                <a14:useLocalDpi xmlns:a14="http://schemas.microsoft.com/office/drawing/2010/main" val="0"/>
              </a:ext>
            </a:extLst>
          </a:blip>
          <a:srcRect t="1913" b="1913"/>
          <a:stretch/>
        </p:blipFill>
        <p:spPr>
          <a:xfrm>
            <a:off x="8015831" y="3411624"/>
            <a:ext cx="1490526" cy="1433510"/>
          </a:xfrm>
          <a:prstGeom prst="rect">
            <a:avLst/>
          </a:prstGeom>
        </p:spPr>
      </p:pic>
      <p:pic>
        <p:nvPicPr>
          <p:cNvPr id="60" name="Espace réservé pour une image  30">
            <a:extLst>
              <a:ext uri="{FF2B5EF4-FFF2-40B4-BE49-F238E27FC236}">
                <a16:creationId xmlns:a16="http://schemas.microsoft.com/office/drawing/2014/main" id="{89AF32CC-61CB-E1B1-C176-E25CF01C4C26}"/>
              </a:ext>
            </a:extLst>
          </p:cNvPr>
          <p:cNvPicPr>
            <a:picLocks noChangeAspect="1"/>
          </p:cNvPicPr>
          <p:nvPr/>
        </p:nvPicPr>
        <p:blipFill>
          <a:blip r:embed="rId13">
            <a:extLst>
              <a:ext uri="{28A0092B-C50C-407E-A947-70E740481C1C}">
                <a14:useLocalDpi xmlns:a14="http://schemas.microsoft.com/office/drawing/2010/main" val="0"/>
              </a:ext>
            </a:extLst>
          </a:blip>
          <a:srcRect t="1913" b="1913"/>
          <a:stretch/>
        </p:blipFill>
        <p:spPr>
          <a:xfrm>
            <a:off x="9766257" y="3411623"/>
            <a:ext cx="1490525" cy="1433509"/>
          </a:xfrm>
          <a:prstGeom prst="rect">
            <a:avLst/>
          </a:prstGeom>
        </p:spPr>
      </p:pic>
      <p:sp>
        <p:nvSpPr>
          <p:cNvPr id="61" name="Espace réservé du texte 5">
            <a:extLst>
              <a:ext uri="{FF2B5EF4-FFF2-40B4-BE49-F238E27FC236}">
                <a16:creationId xmlns:a16="http://schemas.microsoft.com/office/drawing/2014/main" id="{F17552BA-EFF2-BEC1-8E4E-BCFC8A07C1EC}"/>
              </a:ext>
            </a:extLst>
          </p:cNvPr>
          <p:cNvSpPr txBox="1">
            <a:spLocks/>
          </p:cNvSpPr>
          <p:nvPr/>
        </p:nvSpPr>
        <p:spPr>
          <a:xfrm>
            <a:off x="8015831" y="5010452"/>
            <a:ext cx="1490525" cy="302817"/>
          </a:xfrm>
          <a:prstGeom prst="rect">
            <a:avLst/>
          </a:prstGeom>
        </p:spPr>
        <p:txBody>
          <a:bodyPr vert="horz" lIns="0" tIns="0" rIns="0" bIns="0" rtlCol="0">
            <a:noAutofit/>
          </a:bodyPr>
          <a:lstStyle>
            <a:lvl1pPr marL="0" indent="0" algn="l" defTabSz="914400" rtl="0" eaLnBrk="1" latinLnBrk="0" hangingPunct="1">
              <a:lnSpc>
                <a:spcPct val="90000"/>
              </a:lnSpc>
              <a:spcBef>
                <a:spcPts val="400"/>
              </a:spcBef>
              <a:buFont typeface="Arial" panose="020B0604020202020204" pitchFamily="34" charset="0"/>
              <a:buNone/>
              <a:defRPr sz="1800" b="0" i="0" kern="1200" spc="0" baseline="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t>Odette YANGARA</a:t>
            </a:r>
          </a:p>
        </p:txBody>
      </p:sp>
      <p:sp>
        <p:nvSpPr>
          <p:cNvPr id="62" name="Espace réservé du texte 5">
            <a:extLst>
              <a:ext uri="{FF2B5EF4-FFF2-40B4-BE49-F238E27FC236}">
                <a16:creationId xmlns:a16="http://schemas.microsoft.com/office/drawing/2014/main" id="{533E0C7B-697C-94E7-811F-3A7BF37A5143}"/>
              </a:ext>
            </a:extLst>
          </p:cNvPr>
          <p:cNvSpPr txBox="1">
            <a:spLocks/>
          </p:cNvSpPr>
          <p:nvPr/>
        </p:nvSpPr>
        <p:spPr>
          <a:xfrm>
            <a:off x="9766256" y="5003661"/>
            <a:ext cx="1490525" cy="302817"/>
          </a:xfrm>
          <a:prstGeom prst="rect">
            <a:avLst/>
          </a:prstGeom>
        </p:spPr>
        <p:txBody>
          <a:bodyPr vert="horz" lIns="0" tIns="0" rIns="0" bIns="0" rtlCol="0">
            <a:noAutofit/>
          </a:bodyPr>
          <a:lstStyle>
            <a:lvl1pPr marL="0" indent="0" algn="l" defTabSz="914400" rtl="0" eaLnBrk="1" latinLnBrk="0" hangingPunct="1">
              <a:lnSpc>
                <a:spcPct val="90000"/>
              </a:lnSpc>
              <a:spcBef>
                <a:spcPts val="400"/>
              </a:spcBef>
              <a:buFont typeface="Arial" panose="020B0604020202020204" pitchFamily="34" charset="0"/>
              <a:buNone/>
              <a:defRPr sz="1800" b="0" i="0" kern="1200" spc="0" baseline="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t>Grace WUNDA</a:t>
            </a:r>
          </a:p>
        </p:txBody>
      </p:sp>
      <p:sp>
        <p:nvSpPr>
          <p:cNvPr id="66" name="Espace réservé du texte 5">
            <a:extLst>
              <a:ext uri="{FF2B5EF4-FFF2-40B4-BE49-F238E27FC236}">
                <a16:creationId xmlns:a16="http://schemas.microsoft.com/office/drawing/2014/main" id="{8557C404-D00E-B004-536A-6E174CBFE559}"/>
              </a:ext>
            </a:extLst>
          </p:cNvPr>
          <p:cNvSpPr txBox="1">
            <a:spLocks/>
          </p:cNvSpPr>
          <p:nvPr/>
        </p:nvSpPr>
        <p:spPr>
          <a:xfrm>
            <a:off x="6263638" y="3129021"/>
            <a:ext cx="1490525" cy="302817"/>
          </a:xfrm>
          <a:prstGeom prst="rect">
            <a:avLst/>
          </a:prstGeom>
        </p:spPr>
        <p:txBody>
          <a:bodyPr vert="horz" lIns="0" tIns="0" rIns="0" bIns="0" rtlCol="0">
            <a:noAutofit/>
          </a:bodyPr>
          <a:lstStyle>
            <a:lvl1pPr marL="0" indent="0" algn="l" defTabSz="914400" rtl="0" eaLnBrk="1" latinLnBrk="0" hangingPunct="1">
              <a:lnSpc>
                <a:spcPct val="90000"/>
              </a:lnSpc>
              <a:spcBef>
                <a:spcPts val="400"/>
              </a:spcBef>
              <a:buFont typeface="Arial" panose="020B0604020202020204" pitchFamily="34" charset="0"/>
              <a:buNone/>
              <a:defRPr sz="1800" b="0" i="0" kern="1200" spc="0" baseline="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err="1"/>
              <a:t>Mojtaba</a:t>
            </a:r>
            <a:r>
              <a:rPr lang="fr-FR" sz="1200" dirty="0"/>
              <a:t> EL CHEIKH</a:t>
            </a:r>
          </a:p>
        </p:txBody>
      </p:sp>
      <p:pic>
        <p:nvPicPr>
          <p:cNvPr id="67" name="Espace réservé pour une image  19">
            <a:extLst>
              <a:ext uri="{FF2B5EF4-FFF2-40B4-BE49-F238E27FC236}">
                <a16:creationId xmlns:a16="http://schemas.microsoft.com/office/drawing/2014/main" id="{D43CECEA-BB15-1659-2AF2-D8804CFE67EA}"/>
              </a:ext>
            </a:extLst>
          </p:cNvPr>
          <p:cNvPicPr>
            <a:picLocks noChangeAspect="1"/>
          </p:cNvPicPr>
          <p:nvPr/>
        </p:nvPicPr>
        <p:blipFill>
          <a:blip r:embed="rId14">
            <a:extLst>
              <a:ext uri="{28A0092B-C50C-407E-A947-70E740481C1C}">
                <a14:useLocalDpi xmlns:a14="http://schemas.microsoft.com/office/drawing/2010/main" val="0"/>
              </a:ext>
            </a:extLst>
          </a:blip>
          <a:srcRect t="1913" b="1913"/>
          <a:stretch/>
        </p:blipFill>
        <p:spPr>
          <a:xfrm>
            <a:off x="6265406" y="1555270"/>
            <a:ext cx="1490525" cy="1433509"/>
          </a:xfrm>
          <a:prstGeom prst="rect">
            <a:avLst/>
          </a:prstGeom>
        </p:spPr>
      </p:pic>
      <p:pic>
        <p:nvPicPr>
          <p:cNvPr id="68" name="Espace réservé pour une image  26">
            <a:extLst>
              <a:ext uri="{FF2B5EF4-FFF2-40B4-BE49-F238E27FC236}">
                <a16:creationId xmlns:a16="http://schemas.microsoft.com/office/drawing/2014/main" id="{2D3142C6-0666-4CD3-F004-5AEF3DF45B8B}"/>
              </a:ext>
            </a:extLst>
          </p:cNvPr>
          <p:cNvPicPr>
            <a:picLocks noChangeAspect="1"/>
          </p:cNvPicPr>
          <p:nvPr/>
        </p:nvPicPr>
        <p:blipFill>
          <a:blip r:embed="rId15">
            <a:extLst>
              <a:ext uri="{28A0092B-C50C-407E-A947-70E740481C1C}">
                <a14:useLocalDpi xmlns:a14="http://schemas.microsoft.com/office/drawing/2010/main" val="0"/>
              </a:ext>
            </a:extLst>
          </a:blip>
          <a:srcRect t="1913" b="1913"/>
          <a:stretch/>
        </p:blipFill>
        <p:spPr>
          <a:xfrm>
            <a:off x="8015831" y="1555271"/>
            <a:ext cx="1490526" cy="1433510"/>
          </a:xfrm>
          <a:prstGeom prst="rect">
            <a:avLst/>
          </a:prstGeom>
        </p:spPr>
      </p:pic>
      <p:pic>
        <p:nvPicPr>
          <p:cNvPr id="69" name="Espace réservé pour une image  30">
            <a:extLst>
              <a:ext uri="{FF2B5EF4-FFF2-40B4-BE49-F238E27FC236}">
                <a16:creationId xmlns:a16="http://schemas.microsoft.com/office/drawing/2014/main" id="{E4F92711-17CA-0D55-D3B1-5EBF9A1F6D36}"/>
              </a:ext>
            </a:extLst>
          </p:cNvPr>
          <p:cNvPicPr>
            <a:picLocks noChangeAspect="1"/>
          </p:cNvPicPr>
          <p:nvPr/>
        </p:nvPicPr>
        <p:blipFill>
          <a:blip r:embed="rId16">
            <a:extLst>
              <a:ext uri="{28A0092B-C50C-407E-A947-70E740481C1C}">
                <a14:useLocalDpi xmlns:a14="http://schemas.microsoft.com/office/drawing/2010/main" val="0"/>
              </a:ext>
            </a:extLst>
          </a:blip>
          <a:srcRect t="1913" b="1913"/>
          <a:stretch/>
        </p:blipFill>
        <p:spPr>
          <a:xfrm>
            <a:off x="9766257" y="1555270"/>
            <a:ext cx="1490525" cy="1433509"/>
          </a:xfrm>
          <a:prstGeom prst="rect">
            <a:avLst/>
          </a:prstGeom>
        </p:spPr>
      </p:pic>
      <p:sp>
        <p:nvSpPr>
          <p:cNvPr id="70" name="Espace réservé du texte 5">
            <a:extLst>
              <a:ext uri="{FF2B5EF4-FFF2-40B4-BE49-F238E27FC236}">
                <a16:creationId xmlns:a16="http://schemas.microsoft.com/office/drawing/2014/main" id="{624D4CAF-27BF-7A1D-7F0F-1B07C20FE788}"/>
              </a:ext>
            </a:extLst>
          </p:cNvPr>
          <p:cNvSpPr txBox="1">
            <a:spLocks/>
          </p:cNvSpPr>
          <p:nvPr/>
        </p:nvSpPr>
        <p:spPr>
          <a:xfrm>
            <a:off x="8015831" y="3129021"/>
            <a:ext cx="1490525" cy="302817"/>
          </a:xfrm>
          <a:prstGeom prst="rect">
            <a:avLst/>
          </a:prstGeom>
        </p:spPr>
        <p:txBody>
          <a:bodyPr vert="horz" lIns="0" tIns="0" rIns="0" bIns="0" rtlCol="0">
            <a:noAutofit/>
          </a:bodyPr>
          <a:lstStyle>
            <a:lvl1pPr marL="0" indent="0" algn="l" defTabSz="914400" rtl="0" eaLnBrk="1" latinLnBrk="0" hangingPunct="1">
              <a:lnSpc>
                <a:spcPct val="90000"/>
              </a:lnSpc>
              <a:spcBef>
                <a:spcPts val="400"/>
              </a:spcBef>
              <a:buFont typeface="Arial" panose="020B0604020202020204" pitchFamily="34" charset="0"/>
              <a:buNone/>
              <a:defRPr sz="1800" b="0" i="0" kern="1200" spc="0" baseline="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err="1"/>
              <a:t>Hasmatullah</a:t>
            </a:r>
            <a:r>
              <a:rPr lang="fr-FR" sz="1200" dirty="0"/>
              <a:t> SAFI</a:t>
            </a:r>
          </a:p>
        </p:txBody>
      </p:sp>
      <p:sp>
        <p:nvSpPr>
          <p:cNvPr id="71" name="Espace réservé du texte 5">
            <a:extLst>
              <a:ext uri="{FF2B5EF4-FFF2-40B4-BE49-F238E27FC236}">
                <a16:creationId xmlns:a16="http://schemas.microsoft.com/office/drawing/2014/main" id="{0DEC4989-FE0E-C2FC-A155-7714B575CA81}"/>
              </a:ext>
            </a:extLst>
          </p:cNvPr>
          <p:cNvSpPr txBox="1">
            <a:spLocks/>
          </p:cNvSpPr>
          <p:nvPr/>
        </p:nvSpPr>
        <p:spPr>
          <a:xfrm>
            <a:off x="9766256" y="3122230"/>
            <a:ext cx="1490525" cy="302817"/>
          </a:xfrm>
          <a:prstGeom prst="rect">
            <a:avLst/>
          </a:prstGeom>
        </p:spPr>
        <p:txBody>
          <a:bodyPr vert="horz" lIns="0" tIns="0" rIns="0" bIns="0" rtlCol="0">
            <a:noAutofit/>
          </a:bodyPr>
          <a:lstStyle>
            <a:lvl1pPr marL="0" indent="0" algn="l" defTabSz="914400" rtl="0" eaLnBrk="1" latinLnBrk="0" hangingPunct="1">
              <a:lnSpc>
                <a:spcPct val="90000"/>
              </a:lnSpc>
              <a:spcBef>
                <a:spcPts val="400"/>
              </a:spcBef>
              <a:buFont typeface="Arial" panose="020B0604020202020204" pitchFamily="34" charset="0"/>
              <a:buNone/>
              <a:defRPr sz="1800" b="0" i="0" kern="1200" spc="0" baseline="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t>Fénelon LUSSALA</a:t>
            </a:r>
          </a:p>
        </p:txBody>
      </p:sp>
      <p:pic>
        <p:nvPicPr>
          <p:cNvPr id="5" name="Espace réservé pour une image  30">
            <a:extLst>
              <a:ext uri="{FF2B5EF4-FFF2-40B4-BE49-F238E27FC236}">
                <a16:creationId xmlns:a16="http://schemas.microsoft.com/office/drawing/2014/main" id="{8EEF33FD-CC8E-2DA0-2438-ECF50CC46CC1}"/>
              </a:ext>
            </a:extLst>
          </p:cNvPr>
          <p:cNvPicPr>
            <a:picLocks noChangeAspect="1"/>
          </p:cNvPicPr>
          <p:nvPr/>
        </p:nvPicPr>
        <p:blipFill>
          <a:blip r:embed="rId17">
            <a:extLst>
              <a:ext uri="{28A0092B-C50C-407E-A947-70E740481C1C}">
                <a14:useLocalDpi xmlns:a14="http://schemas.microsoft.com/office/drawing/2010/main" val="0"/>
              </a:ext>
            </a:extLst>
          </a:blip>
          <a:srcRect t="1913" b="1913"/>
          <a:stretch/>
        </p:blipFill>
        <p:spPr>
          <a:xfrm>
            <a:off x="6258399" y="5287570"/>
            <a:ext cx="1490525" cy="1433509"/>
          </a:xfrm>
          <a:prstGeom prst="rect">
            <a:avLst/>
          </a:prstGeom>
        </p:spPr>
      </p:pic>
      <p:sp>
        <p:nvSpPr>
          <p:cNvPr id="7" name="Espace réservé du texte 5">
            <a:extLst>
              <a:ext uri="{FF2B5EF4-FFF2-40B4-BE49-F238E27FC236}">
                <a16:creationId xmlns:a16="http://schemas.microsoft.com/office/drawing/2014/main" id="{B2980F49-67F9-A057-6CD3-4BE01F76ACA9}"/>
              </a:ext>
            </a:extLst>
          </p:cNvPr>
          <p:cNvSpPr txBox="1">
            <a:spLocks/>
          </p:cNvSpPr>
          <p:nvPr/>
        </p:nvSpPr>
        <p:spPr>
          <a:xfrm>
            <a:off x="7848193" y="5852915"/>
            <a:ext cx="1944862" cy="726956"/>
          </a:xfrm>
          <a:prstGeom prst="rect">
            <a:avLst/>
          </a:prstGeom>
        </p:spPr>
        <p:txBody>
          <a:bodyPr vert="horz" lIns="0" tIns="0" rIns="0" bIns="0" rtlCol="0">
            <a:noAutofit/>
          </a:bodyPr>
          <a:lstStyle>
            <a:lvl1pPr marL="0" indent="0" algn="l" defTabSz="914400" rtl="0" eaLnBrk="1" latinLnBrk="0" hangingPunct="1">
              <a:lnSpc>
                <a:spcPct val="90000"/>
              </a:lnSpc>
              <a:spcBef>
                <a:spcPts val="400"/>
              </a:spcBef>
              <a:buFont typeface="Arial" panose="020B0604020202020204" pitchFamily="34" charset="0"/>
              <a:buNone/>
              <a:defRPr sz="1800" b="0" i="0" kern="1200" spc="0" baseline="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200" dirty="0"/>
              <a:t>Franck CORTESE</a:t>
            </a:r>
            <a:br>
              <a:rPr lang="fr-FR" sz="1200" dirty="0"/>
            </a:br>
            <a:r>
              <a:rPr lang="fr-FR" sz="1200" dirty="0">
                <a:latin typeface="+mn-lt"/>
              </a:rPr>
              <a:t>Administrateur Léo Lagrange</a:t>
            </a:r>
          </a:p>
        </p:txBody>
      </p:sp>
    </p:spTree>
    <p:extLst>
      <p:ext uri="{BB962C8B-B14F-4D97-AF65-F5344CB8AC3E}">
        <p14:creationId xmlns:p14="http://schemas.microsoft.com/office/powerpoint/2010/main" val="188845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2B02D-5936-E952-FA1C-0B148CB02DCE}"/>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160BA566-AD2A-AD2C-7E5B-839983A6F59E}"/>
              </a:ext>
            </a:extLst>
          </p:cNvPr>
          <p:cNvSpPr>
            <a:spLocks noGrp="1"/>
          </p:cNvSpPr>
          <p:nvPr>
            <p:ph type="title"/>
          </p:nvPr>
        </p:nvSpPr>
        <p:spPr>
          <a:xfrm>
            <a:off x="964022" y="879063"/>
            <a:ext cx="9942790" cy="610863"/>
          </a:xfrm>
        </p:spPr>
        <p:txBody>
          <a:bodyPr rtlCol="0"/>
          <a:lstStyle/>
          <a:p>
            <a:pPr rtl="0"/>
            <a:r>
              <a:rPr lang="fr-FR" dirty="0"/>
              <a:t>Le Conseil d’Administration 2024</a:t>
            </a:r>
          </a:p>
        </p:txBody>
      </p:sp>
      <p:sp>
        <p:nvSpPr>
          <p:cNvPr id="6" name="Espace réservé du texte 5">
            <a:extLst>
              <a:ext uri="{FF2B5EF4-FFF2-40B4-BE49-F238E27FC236}">
                <a16:creationId xmlns:a16="http://schemas.microsoft.com/office/drawing/2014/main" id="{843C5771-F15F-8BE5-D510-C5BB0B337839}"/>
              </a:ext>
            </a:extLst>
          </p:cNvPr>
          <p:cNvSpPr>
            <a:spLocks noGrp="1"/>
          </p:cNvSpPr>
          <p:nvPr>
            <p:ph type="body" sz="quarter" idx="11"/>
          </p:nvPr>
        </p:nvSpPr>
        <p:spPr>
          <a:xfrm>
            <a:off x="971550" y="3100495"/>
            <a:ext cx="1490525" cy="302817"/>
          </a:xfrm>
        </p:spPr>
        <p:txBody>
          <a:bodyPr rtlCol="0"/>
          <a:lstStyle/>
          <a:p>
            <a:pPr algn="ctr" rtl="0"/>
            <a:r>
              <a:rPr lang="fr-FR" sz="1200" dirty="0"/>
              <a:t>Jean-Paul BOUVET</a:t>
            </a:r>
          </a:p>
        </p:txBody>
      </p:sp>
      <p:sp>
        <p:nvSpPr>
          <p:cNvPr id="17" name="Espace réservé du numéro de diapositive 16">
            <a:extLst>
              <a:ext uri="{FF2B5EF4-FFF2-40B4-BE49-F238E27FC236}">
                <a16:creationId xmlns:a16="http://schemas.microsoft.com/office/drawing/2014/main" id="{03F7864F-39AB-7A28-5410-3D4151ADFB6C}"/>
              </a:ext>
            </a:extLst>
          </p:cNvPr>
          <p:cNvSpPr>
            <a:spLocks noGrp="1"/>
          </p:cNvSpPr>
          <p:nvPr>
            <p:ph type="sldNum" sz="quarter" idx="34"/>
          </p:nvPr>
        </p:nvSpPr>
        <p:spPr>
          <a:xfrm>
            <a:off x="971550" y="6332220"/>
            <a:ext cx="523240" cy="247651"/>
          </a:xfrm>
        </p:spPr>
        <p:txBody>
          <a:bodyPr rtlCol="0"/>
          <a:lstStyle/>
          <a:p>
            <a:pPr rtl="0"/>
            <a:fld id="{294A09A9-5501-47C1-A89A-A340965A2BE2}" type="slidenum">
              <a:rPr lang="fr-FR" smtClean="0"/>
              <a:pPr rtl="0"/>
              <a:t>16</a:t>
            </a:fld>
            <a:endParaRPr lang="fr-FR"/>
          </a:p>
        </p:txBody>
      </p:sp>
      <p:sp>
        <p:nvSpPr>
          <p:cNvPr id="2" name="Espace réservé de la date 3">
            <a:extLst>
              <a:ext uri="{FF2B5EF4-FFF2-40B4-BE49-F238E27FC236}">
                <a16:creationId xmlns:a16="http://schemas.microsoft.com/office/drawing/2014/main" id="{87DEA3C5-CEB7-ABFA-6FF7-B8F1984E8F32}"/>
              </a:ext>
            </a:extLst>
          </p:cNvPr>
          <p:cNvSpPr txBox="1">
            <a:spLocks/>
          </p:cNvSpPr>
          <p:nvPr/>
        </p:nvSpPr>
        <p:spPr>
          <a:xfrm>
            <a:off x="2933126" y="6332220"/>
            <a:ext cx="1313180" cy="247651"/>
          </a:xfrm>
          <a:prstGeom prst="rect">
            <a:avLst/>
          </a:prstGeom>
        </p:spPr>
        <p:txBody>
          <a:bodyPr vert="horz" lIns="0" tIns="0" rIns="0" bIns="0" rtlCol="0" anchor="t" anchorCtr="0">
            <a:normAutofit/>
          </a:bodyPr>
          <a:lstStyle>
            <a:lvl1pPr marL="285750" indent="-285750" algn="l" defTabSz="914400" rtl="0" eaLnBrk="1" latinLnBrk="0" hangingPunct="1">
              <a:lnSpc>
                <a:spcPct val="100000"/>
              </a:lnSpc>
              <a:spcBef>
                <a:spcPts val="1000"/>
              </a:spcBef>
              <a:buFont typeface="Wingdings" pitchFamily="2" charset="2"/>
              <a:buChar char="§"/>
              <a:defRPr sz="11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t>09 février 2024</a:t>
            </a:r>
            <a:endParaRPr lang="fr-FR" dirty="0"/>
          </a:p>
        </p:txBody>
      </p:sp>
      <p:sp>
        <p:nvSpPr>
          <p:cNvPr id="4" name="Espace réservé du pied de page 4">
            <a:extLst>
              <a:ext uri="{FF2B5EF4-FFF2-40B4-BE49-F238E27FC236}">
                <a16:creationId xmlns:a16="http://schemas.microsoft.com/office/drawing/2014/main" id="{A85A4CC5-7BBA-F0B4-1EF2-8D7BB24C19C6}"/>
              </a:ext>
            </a:extLst>
          </p:cNvPr>
          <p:cNvSpPr txBox="1">
            <a:spLocks/>
          </p:cNvSpPr>
          <p:nvPr/>
        </p:nvSpPr>
        <p:spPr>
          <a:xfrm>
            <a:off x="1494789" y="6332220"/>
            <a:ext cx="1438337" cy="247651"/>
          </a:xfrm>
          <a:prstGeom prst="rect">
            <a:avLst/>
          </a:prstGeom>
        </p:spPr>
        <p:txBody>
          <a:bodyPr vert="horz" lIns="0" tIns="0" rIns="0" bIns="0" rtlCol="0" anchor="t" anchorCtr="0"/>
          <a:lstStyle>
            <a:defPPr rtl="0">
              <a:defRPr lang="fr-fr"/>
            </a:defPPr>
            <a:lvl1pPr marL="0" algn="l" defTabSz="914400" rtl="0" eaLnBrk="1" latinLnBrk="0" hangingPunct="1">
              <a:defRPr sz="1100" b="0" i="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Assemblée Générale</a:t>
            </a:r>
          </a:p>
        </p:txBody>
      </p:sp>
      <p:pic>
        <p:nvPicPr>
          <p:cNvPr id="13" name="Graphique 12">
            <a:extLst>
              <a:ext uri="{FF2B5EF4-FFF2-40B4-BE49-F238E27FC236}">
                <a16:creationId xmlns:a16="http://schemas.microsoft.com/office/drawing/2014/main" id="{9A70F357-AB11-C94E-0C8C-E23B54D75A0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80948" y="6164415"/>
            <a:ext cx="1438337" cy="415456"/>
          </a:xfrm>
          <a:prstGeom prst="rect">
            <a:avLst/>
          </a:prstGeom>
        </p:spPr>
      </p:pic>
      <p:pic>
        <p:nvPicPr>
          <p:cNvPr id="20" name="Espace réservé pour une image  19">
            <a:extLst>
              <a:ext uri="{FF2B5EF4-FFF2-40B4-BE49-F238E27FC236}">
                <a16:creationId xmlns:a16="http://schemas.microsoft.com/office/drawing/2014/main" id="{AAD66562-B592-4D97-1FAD-27E9FF7EDBAA}"/>
              </a:ext>
            </a:extLst>
          </p:cNvPr>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1912" b="1912"/>
          <a:stretch>
            <a:fillRect/>
          </a:stretch>
        </p:blipFill>
        <p:spPr>
          <a:xfrm>
            <a:off x="973318" y="1526744"/>
            <a:ext cx="1490525" cy="1433509"/>
          </a:xfrm>
        </p:spPr>
      </p:pic>
      <p:pic>
        <p:nvPicPr>
          <p:cNvPr id="27" name="Espace réservé pour une image  26">
            <a:extLst>
              <a:ext uri="{FF2B5EF4-FFF2-40B4-BE49-F238E27FC236}">
                <a16:creationId xmlns:a16="http://schemas.microsoft.com/office/drawing/2014/main" id="{0D181EF6-9311-EF9E-5F6C-908078B323BA}"/>
              </a:ext>
            </a:extLst>
          </p:cNvPr>
          <p:cNvPicPr>
            <a:picLocks noGrp="1" noChangeAspect="1"/>
          </p:cNvPicPr>
          <p:nvPr>
            <p:ph type="pic" sz="quarter" idx="27"/>
          </p:nvPr>
        </p:nvPicPr>
        <p:blipFill>
          <a:blip r:embed="rId6">
            <a:extLst>
              <a:ext uri="{28A0092B-C50C-407E-A947-70E740481C1C}">
                <a14:useLocalDpi xmlns:a14="http://schemas.microsoft.com/office/drawing/2010/main" val="0"/>
              </a:ext>
            </a:extLst>
          </a:blip>
          <a:srcRect t="1912" b="1912"/>
          <a:stretch>
            <a:fillRect/>
          </a:stretch>
        </p:blipFill>
        <p:spPr>
          <a:xfrm>
            <a:off x="2723743" y="1526745"/>
            <a:ext cx="1490526" cy="1433510"/>
          </a:xfrm>
        </p:spPr>
      </p:pic>
      <p:pic>
        <p:nvPicPr>
          <p:cNvPr id="31" name="Espace réservé pour une image  30">
            <a:extLst>
              <a:ext uri="{FF2B5EF4-FFF2-40B4-BE49-F238E27FC236}">
                <a16:creationId xmlns:a16="http://schemas.microsoft.com/office/drawing/2014/main" id="{905E89AC-0031-C782-A4E2-DDEDA6ED07D9}"/>
              </a:ext>
            </a:extLst>
          </p:cNvPr>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t="1912" b="1912"/>
          <a:stretch>
            <a:fillRect/>
          </a:stretch>
        </p:blipFill>
        <p:spPr>
          <a:xfrm>
            <a:off x="4474169" y="1526744"/>
            <a:ext cx="1490525" cy="1433509"/>
          </a:xfrm>
        </p:spPr>
      </p:pic>
      <p:sp>
        <p:nvSpPr>
          <p:cNvPr id="32" name="Espace réservé du texte 5">
            <a:extLst>
              <a:ext uri="{FF2B5EF4-FFF2-40B4-BE49-F238E27FC236}">
                <a16:creationId xmlns:a16="http://schemas.microsoft.com/office/drawing/2014/main" id="{BC17D000-A1CC-5E62-9312-A32094E966EB}"/>
              </a:ext>
            </a:extLst>
          </p:cNvPr>
          <p:cNvSpPr txBox="1">
            <a:spLocks/>
          </p:cNvSpPr>
          <p:nvPr/>
        </p:nvSpPr>
        <p:spPr>
          <a:xfrm>
            <a:off x="2723743" y="3100495"/>
            <a:ext cx="1490525" cy="302817"/>
          </a:xfrm>
          <a:prstGeom prst="rect">
            <a:avLst/>
          </a:prstGeom>
        </p:spPr>
        <p:txBody>
          <a:bodyPr vert="horz" lIns="0" tIns="0" rIns="0" bIns="0" rtlCol="0">
            <a:noAutofit/>
          </a:bodyPr>
          <a:lstStyle>
            <a:lvl1pPr marL="0" indent="0" algn="l" defTabSz="914400" rtl="0" eaLnBrk="1" latinLnBrk="0" hangingPunct="1">
              <a:lnSpc>
                <a:spcPct val="90000"/>
              </a:lnSpc>
              <a:spcBef>
                <a:spcPts val="400"/>
              </a:spcBef>
              <a:buFont typeface="Arial" panose="020B0604020202020204" pitchFamily="34" charset="0"/>
              <a:buNone/>
              <a:defRPr sz="1800" b="0" i="0" kern="1200" spc="0" baseline="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t>Didier LUCE</a:t>
            </a:r>
          </a:p>
        </p:txBody>
      </p:sp>
      <p:sp>
        <p:nvSpPr>
          <p:cNvPr id="33" name="Espace réservé du texte 5">
            <a:extLst>
              <a:ext uri="{FF2B5EF4-FFF2-40B4-BE49-F238E27FC236}">
                <a16:creationId xmlns:a16="http://schemas.microsoft.com/office/drawing/2014/main" id="{C33885B3-B393-70EF-2237-1BE163D72948}"/>
              </a:ext>
            </a:extLst>
          </p:cNvPr>
          <p:cNvSpPr txBox="1">
            <a:spLocks/>
          </p:cNvSpPr>
          <p:nvPr/>
        </p:nvSpPr>
        <p:spPr>
          <a:xfrm>
            <a:off x="4474168" y="3093704"/>
            <a:ext cx="1490525" cy="302817"/>
          </a:xfrm>
          <a:prstGeom prst="rect">
            <a:avLst/>
          </a:prstGeom>
        </p:spPr>
        <p:txBody>
          <a:bodyPr vert="horz" lIns="0" tIns="0" rIns="0" bIns="0" rtlCol="0">
            <a:noAutofit/>
          </a:bodyPr>
          <a:lstStyle>
            <a:lvl1pPr marL="0" indent="0" algn="l" defTabSz="914400" rtl="0" eaLnBrk="1" latinLnBrk="0" hangingPunct="1">
              <a:lnSpc>
                <a:spcPct val="90000"/>
              </a:lnSpc>
              <a:spcBef>
                <a:spcPts val="400"/>
              </a:spcBef>
              <a:buFont typeface="Arial" panose="020B0604020202020204" pitchFamily="34" charset="0"/>
              <a:buNone/>
              <a:defRPr sz="1800" b="0" i="0" kern="1200" spc="0" baseline="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t>Florence GRÉGOIRE</a:t>
            </a:r>
          </a:p>
        </p:txBody>
      </p:sp>
      <p:pic>
        <p:nvPicPr>
          <p:cNvPr id="53" name="Espace réservé pour une image  26">
            <a:extLst>
              <a:ext uri="{FF2B5EF4-FFF2-40B4-BE49-F238E27FC236}">
                <a16:creationId xmlns:a16="http://schemas.microsoft.com/office/drawing/2014/main" id="{235C88CB-F50B-621B-3046-B6CEFBA96E8A}"/>
              </a:ext>
            </a:extLst>
          </p:cNvPr>
          <p:cNvPicPr>
            <a:picLocks noChangeAspect="1"/>
          </p:cNvPicPr>
          <p:nvPr/>
        </p:nvPicPr>
        <p:blipFill>
          <a:blip r:embed="rId8">
            <a:extLst>
              <a:ext uri="{28A0092B-C50C-407E-A947-70E740481C1C}">
                <a14:useLocalDpi xmlns:a14="http://schemas.microsoft.com/office/drawing/2010/main" val="0"/>
              </a:ext>
            </a:extLst>
          </a:blip>
          <a:srcRect t="1913" b="1913"/>
          <a:stretch/>
        </p:blipFill>
        <p:spPr>
          <a:xfrm>
            <a:off x="3742304" y="3910886"/>
            <a:ext cx="1490526" cy="1433510"/>
          </a:xfrm>
          <a:prstGeom prst="rect">
            <a:avLst/>
          </a:prstGeom>
        </p:spPr>
      </p:pic>
      <p:pic>
        <p:nvPicPr>
          <p:cNvPr id="54" name="Espace réservé pour une image  30">
            <a:extLst>
              <a:ext uri="{FF2B5EF4-FFF2-40B4-BE49-F238E27FC236}">
                <a16:creationId xmlns:a16="http://schemas.microsoft.com/office/drawing/2014/main" id="{FECFA21A-F64F-707E-C6B7-34B0B695A2B8}"/>
              </a:ext>
            </a:extLst>
          </p:cNvPr>
          <p:cNvPicPr>
            <a:picLocks noChangeAspect="1"/>
          </p:cNvPicPr>
          <p:nvPr/>
        </p:nvPicPr>
        <p:blipFill>
          <a:blip r:embed="rId9">
            <a:extLst>
              <a:ext uri="{28A0092B-C50C-407E-A947-70E740481C1C}">
                <a14:useLocalDpi xmlns:a14="http://schemas.microsoft.com/office/drawing/2010/main" val="0"/>
              </a:ext>
            </a:extLst>
          </a:blip>
          <a:srcRect t="1913" b="1913"/>
          <a:stretch/>
        </p:blipFill>
        <p:spPr>
          <a:xfrm>
            <a:off x="5513136" y="3908971"/>
            <a:ext cx="1490525" cy="1433509"/>
          </a:xfrm>
          <a:prstGeom prst="rect">
            <a:avLst/>
          </a:prstGeom>
        </p:spPr>
      </p:pic>
      <p:sp>
        <p:nvSpPr>
          <p:cNvPr id="55" name="Espace réservé du texte 5">
            <a:extLst>
              <a:ext uri="{FF2B5EF4-FFF2-40B4-BE49-F238E27FC236}">
                <a16:creationId xmlns:a16="http://schemas.microsoft.com/office/drawing/2014/main" id="{06FB42AB-2F6E-5F83-9072-46D12F83BD44}"/>
              </a:ext>
            </a:extLst>
          </p:cNvPr>
          <p:cNvSpPr txBox="1">
            <a:spLocks/>
          </p:cNvSpPr>
          <p:nvPr/>
        </p:nvSpPr>
        <p:spPr>
          <a:xfrm>
            <a:off x="3742304" y="5509714"/>
            <a:ext cx="1490525" cy="302817"/>
          </a:xfrm>
          <a:prstGeom prst="rect">
            <a:avLst/>
          </a:prstGeom>
        </p:spPr>
        <p:txBody>
          <a:bodyPr vert="horz" lIns="0" tIns="0" rIns="0" bIns="0" rtlCol="0">
            <a:noAutofit/>
          </a:bodyPr>
          <a:lstStyle>
            <a:lvl1pPr marL="0" indent="0" algn="l" defTabSz="914400" rtl="0" eaLnBrk="1" latinLnBrk="0" hangingPunct="1">
              <a:lnSpc>
                <a:spcPct val="90000"/>
              </a:lnSpc>
              <a:spcBef>
                <a:spcPts val="400"/>
              </a:spcBef>
              <a:buFont typeface="Arial" panose="020B0604020202020204" pitchFamily="34" charset="0"/>
              <a:buNone/>
              <a:defRPr sz="1800" b="0" i="0" kern="1200" spc="0" baseline="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t>Roland</a:t>
            </a:r>
          </a:p>
        </p:txBody>
      </p:sp>
      <p:sp>
        <p:nvSpPr>
          <p:cNvPr id="56" name="Espace réservé du texte 5">
            <a:extLst>
              <a:ext uri="{FF2B5EF4-FFF2-40B4-BE49-F238E27FC236}">
                <a16:creationId xmlns:a16="http://schemas.microsoft.com/office/drawing/2014/main" id="{6544B5AE-56F0-5E40-17AF-61134E2F76E7}"/>
              </a:ext>
            </a:extLst>
          </p:cNvPr>
          <p:cNvSpPr txBox="1">
            <a:spLocks/>
          </p:cNvSpPr>
          <p:nvPr/>
        </p:nvSpPr>
        <p:spPr>
          <a:xfrm>
            <a:off x="5492729" y="5502923"/>
            <a:ext cx="1490525" cy="302817"/>
          </a:xfrm>
          <a:prstGeom prst="rect">
            <a:avLst/>
          </a:prstGeom>
        </p:spPr>
        <p:txBody>
          <a:bodyPr vert="horz" lIns="0" tIns="0" rIns="0" bIns="0" rtlCol="0">
            <a:noAutofit/>
          </a:bodyPr>
          <a:lstStyle>
            <a:lvl1pPr marL="0" indent="0" algn="l" defTabSz="914400" rtl="0" eaLnBrk="1" latinLnBrk="0" hangingPunct="1">
              <a:lnSpc>
                <a:spcPct val="90000"/>
              </a:lnSpc>
              <a:spcBef>
                <a:spcPts val="400"/>
              </a:spcBef>
              <a:buFont typeface="Arial" panose="020B0604020202020204" pitchFamily="34" charset="0"/>
              <a:buNone/>
              <a:defRPr sz="1800" b="0" i="0" kern="1200" spc="0" baseline="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err="1"/>
              <a:t>Zainullah</a:t>
            </a:r>
            <a:endParaRPr lang="fr-FR" sz="1200" dirty="0"/>
          </a:p>
        </p:txBody>
      </p:sp>
      <p:sp>
        <p:nvSpPr>
          <p:cNvPr id="57" name="Espace réservé du texte 5">
            <a:extLst>
              <a:ext uri="{FF2B5EF4-FFF2-40B4-BE49-F238E27FC236}">
                <a16:creationId xmlns:a16="http://schemas.microsoft.com/office/drawing/2014/main" id="{04ECDEA4-2091-831E-E987-FC2A3BED5245}"/>
              </a:ext>
            </a:extLst>
          </p:cNvPr>
          <p:cNvSpPr txBox="1">
            <a:spLocks/>
          </p:cNvSpPr>
          <p:nvPr/>
        </p:nvSpPr>
        <p:spPr>
          <a:xfrm>
            <a:off x="7282199" y="5509714"/>
            <a:ext cx="1490525" cy="302817"/>
          </a:xfrm>
          <a:prstGeom prst="rect">
            <a:avLst/>
          </a:prstGeom>
        </p:spPr>
        <p:txBody>
          <a:bodyPr vert="horz" lIns="0" tIns="0" rIns="0" bIns="0" rtlCol="0">
            <a:noAutofit/>
          </a:bodyPr>
          <a:lstStyle>
            <a:lvl1pPr marL="0" indent="0" algn="l" defTabSz="914400" rtl="0" eaLnBrk="1" latinLnBrk="0" hangingPunct="1">
              <a:lnSpc>
                <a:spcPct val="90000"/>
              </a:lnSpc>
              <a:spcBef>
                <a:spcPts val="400"/>
              </a:spcBef>
              <a:buFont typeface="Arial" panose="020B0604020202020204" pitchFamily="34" charset="0"/>
              <a:buNone/>
              <a:defRPr sz="1800" b="0" i="0" kern="1200" spc="0" baseline="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t>Farid</a:t>
            </a:r>
          </a:p>
        </p:txBody>
      </p:sp>
      <p:pic>
        <p:nvPicPr>
          <p:cNvPr id="58" name="Espace réservé pour une image  19">
            <a:extLst>
              <a:ext uri="{FF2B5EF4-FFF2-40B4-BE49-F238E27FC236}">
                <a16:creationId xmlns:a16="http://schemas.microsoft.com/office/drawing/2014/main" id="{DA158FBB-E5CA-F955-993F-B233E068B57A}"/>
              </a:ext>
            </a:extLst>
          </p:cNvPr>
          <p:cNvPicPr>
            <a:picLocks noChangeAspect="1"/>
          </p:cNvPicPr>
          <p:nvPr/>
        </p:nvPicPr>
        <p:blipFill>
          <a:blip r:embed="rId10">
            <a:extLst>
              <a:ext uri="{28A0092B-C50C-407E-A947-70E740481C1C}">
                <a14:useLocalDpi xmlns:a14="http://schemas.microsoft.com/office/drawing/2010/main" val="0"/>
              </a:ext>
            </a:extLst>
          </a:blip>
          <a:srcRect t="1913" b="1913"/>
          <a:stretch/>
        </p:blipFill>
        <p:spPr>
          <a:xfrm>
            <a:off x="7283967" y="3891927"/>
            <a:ext cx="1490525" cy="1433509"/>
          </a:xfrm>
          <a:prstGeom prst="rect">
            <a:avLst/>
          </a:prstGeom>
        </p:spPr>
      </p:pic>
      <p:sp>
        <p:nvSpPr>
          <p:cNvPr id="61" name="Espace réservé du texte 5">
            <a:extLst>
              <a:ext uri="{FF2B5EF4-FFF2-40B4-BE49-F238E27FC236}">
                <a16:creationId xmlns:a16="http://schemas.microsoft.com/office/drawing/2014/main" id="{AC541ADB-A8F1-02FB-12B1-86EB2E791F9C}"/>
              </a:ext>
            </a:extLst>
          </p:cNvPr>
          <p:cNvSpPr txBox="1">
            <a:spLocks/>
          </p:cNvSpPr>
          <p:nvPr/>
        </p:nvSpPr>
        <p:spPr>
          <a:xfrm>
            <a:off x="971550" y="3349929"/>
            <a:ext cx="10489545" cy="302817"/>
          </a:xfrm>
          <a:prstGeom prst="rect">
            <a:avLst/>
          </a:prstGeom>
        </p:spPr>
        <p:txBody>
          <a:bodyPr vert="horz" lIns="0" tIns="0" rIns="0" bIns="0" rtlCol="0">
            <a:noAutofit/>
          </a:bodyPr>
          <a:lstStyle>
            <a:lvl1pPr marL="0" indent="0" algn="l" defTabSz="914400" rtl="0" eaLnBrk="1" latinLnBrk="0" hangingPunct="1">
              <a:lnSpc>
                <a:spcPct val="90000"/>
              </a:lnSpc>
              <a:spcBef>
                <a:spcPts val="400"/>
              </a:spcBef>
              <a:buFont typeface="Arial" panose="020B0604020202020204" pitchFamily="34" charset="0"/>
              <a:buNone/>
              <a:defRPr sz="1800" b="0" i="0" kern="1200" spc="0" baseline="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2000" dirty="0">
                <a:solidFill>
                  <a:schemeClr val="tx2">
                    <a:lumMod val="75000"/>
                  </a:schemeClr>
                </a:solidFill>
              </a:rPr>
              <a:t>souhaitent poursuivre en 2024</a:t>
            </a:r>
          </a:p>
        </p:txBody>
      </p:sp>
      <p:sp>
        <p:nvSpPr>
          <p:cNvPr id="10" name="Espace réservé du texte 5">
            <a:extLst>
              <a:ext uri="{FF2B5EF4-FFF2-40B4-BE49-F238E27FC236}">
                <a16:creationId xmlns:a16="http://schemas.microsoft.com/office/drawing/2014/main" id="{7C7E2227-3C2C-42B8-BA94-C49854A376E3}"/>
              </a:ext>
            </a:extLst>
          </p:cNvPr>
          <p:cNvSpPr txBox="1">
            <a:spLocks/>
          </p:cNvSpPr>
          <p:nvPr/>
        </p:nvSpPr>
        <p:spPr>
          <a:xfrm>
            <a:off x="6258399" y="3139745"/>
            <a:ext cx="1490525" cy="302817"/>
          </a:xfrm>
          <a:prstGeom prst="rect">
            <a:avLst/>
          </a:prstGeom>
        </p:spPr>
        <p:txBody>
          <a:bodyPr vert="horz" lIns="0" tIns="0" rIns="0" bIns="0" rtlCol="0">
            <a:noAutofit/>
          </a:bodyPr>
          <a:lstStyle>
            <a:lvl1pPr marL="0" indent="0" algn="l" defTabSz="914400" rtl="0" eaLnBrk="1" latinLnBrk="0" hangingPunct="1">
              <a:lnSpc>
                <a:spcPct val="90000"/>
              </a:lnSpc>
              <a:spcBef>
                <a:spcPts val="400"/>
              </a:spcBef>
              <a:buFont typeface="Arial" panose="020B0604020202020204" pitchFamily="34" charset="0"/>
              <a:buNone/>
              <a:defRPr sz="1800" b="0" i="0" kern="1200" spc="0" baseline="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t>Agnès ROUX</a:t>
            </a:r>
          </a:p>
        </p:txBody>
      </p:sp>
      <p:pic>
        <p:nvPicPr>
          <p:cNvPr id="11" name="Espace réservé pour une image  19">
            <a:extLst>
              <a:ext uri="{FF2B5EF4-FFF2-40B4-BE49-F238E27FC236}">
                <a16:creationId xmlns:a16="http://schemas.microsoft.com/office/drawing/2014/main" id="{D9190D82-2406-7911-A946-4D16C35B20F5}"/>
              </a:ext>
            </a:extLst>
          </p:cNvPr>
          <p:cNvPicPr>
            <a:picLocks noChangeAspect="1"/>
          </p:cNvPicPr>
          <p:nvPr/>
        </p:nvPicPr>
        <p:blipFill>
          <a:blip r:embed="rId11">
            <a:extLst>
              <a:ext uri="{28A0092B-C50C-407E-A947-70E740481C1C}">
                <a14:useLocalDpi xmlns:a14="http://schemas.microsoft.com/office/drawing/2010/main" val="0"/>
              </a:ext>
            </a:extLst>
          </a:blip>
          <a:srcRect t="1913" b="1913"/>
          <a:stretch/>
        </p:blipFill>
        <p:spPr>
          <a:xfrm>
            <a:off x="6260167" y="1540916"/>
            <a:ext cx="1490525" cy="1433509"/>
          </a:xfrm>
          <a:prstGeom prst="rect">
            <a:avLst/>
          </a:prstGeom>
        </p:spPr>
      </p:pic>
      <p:pic>
        <p:nvPicPr>
          <p:cNvPr id="12" name="Espace réservé pour une image  26">
            <a:extLst>
              <a:ext uri="{FF2B5EF4-FFF2-40B4-BE49-F238E27FC236}">
                <a16:creationId xmlns:a16="http://schemas.microsoft.com/office/drawing/2014/main" id="{82542EF2-F896-837F-CC11-00CB80A32101}"/>
              </a:ext>
            </a:extLst>
          </p:cNvPr>
          <p:cNvPicPr>
            <a:picLocks noChangeAspect="1"/>
          </p:cNvPicPr>
          <p:nvPr/>
        </p:nvPicPr>
        <p:blipFill>
          <a:blip r:embed="rId12">
            <a:extLst>
              <a:ext uri="{28A0092B-C50C-407E-A947-70E740481C1C}">
                <a14:useLocalDpi xmlns:a14="http://schemas.microsoft.com/office/drawing/2010/main" val="0"/>
              </a:ext>
            </a:extLst>
          </a:blip>
          <a:srcRect t="1913" b="1913"/>
          <a:stretch/>
        </p:blipFill>
        <p:spPr>
          <a:xfrm>
            <a:off x="8010592" y="1540917"/>
            <a:ext cx="1490526" cy="1433510"/>
          </a:xfrm>
          <a:prstGeom prst="rect">
            <a:avLst/>
          </a:prstGeom>
        </p:spPr>
      </p:pic>
      <p:sp>
        <p:nvSpPr>
          <p:cNvPr id="15" name="Espace réservé du texte 5">
            <a:extLst>
              <a:ext uri="{FF2B5EF4-FFF2-40B4-BE49-F238E27FC236}">
                <a16:creationId xmlns:a16="http://schemas.microsoft.com/office/drawing/2014/main" id="{D482A744-CB1A-267C-8CA1-2EBF7956BC94}"/>
              </a:ext>
            </a:extLst>
          </p:cNvPr>
          <p:cNvSpPr txBox="1">
            <a:spLocks/>
          </p:cNvSpPr>
          <p:nvPr/>
        </p:nvSpPr>
        <p:spPr>
          <a:xfrm>
            <a:off x="8010592" y="3139745"/>
            <a:ext cx="1490525" cy="302817"/>
          </a:xfrm>
          <a:prstGeom prst="rect">
            <a:avLst/>
          </a:prstGeom>
        </p:spPr>
        <p:txBody>
          <a:bodyPr vert="horz" lIns="0" tIns="0" rIns="0" bIns="0" rtlCol="0">
            <a:noAutofit/>
          </a:bodyPr>
          <a:lstStyle>
            <a:lvl1pPr marL="0" indent="0" algn="l" defTabSz="914400" rtl="0" eaLnBrk="1" latinLnBrk="0" hangingPunct="1">
              <a:lnSpc>
                <a:spcPct val="90000"/>
              </a:lnSpc>
              <a:spcBef>
                <a:spcPts val="400"/>
              </a:spcBef>
              <a:buFont typeface="Arial" panose="020B0604020202020204" pitchFamily="34" charset="0"/>
              <a:buNone/>
              <a:defRPr sz="1800" b="0" i="0" kern="1200" spc="0" baseline="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t>Vincent VIGNAUD</a:t>
            </a:r>
          </a:p>
        </p:txBody>
      </p:sp>
      <p:sp>
        <p:nvSpPr>
          <p:cNvPr id="22" name="Espace réservé du texte 5">
            <a:extLst>
              <a:ext uri="{FF2B5EF4-FFF2-40B4-BE49-F238E27FC236}">
                <a16:creationId xmlns:a16="http://schemas.microsoft.com/office/drawing/2014/main" id="{35BA60FD-DA44-9EE3-555C-11E02CEEB6E0}"/>
              </a:ext>
            </a:extLst>
          </p:cNvPr>
          <p:cNvSpPr txBox="1">
            <a:spLocks/>
          </p:cNvSpPr>
          <p:nvPr/>
        </p:nvSpPr>
        <p:spPr>
          <a:xfrm>
            <a:off x="9766256" y="3136738"/>
            <a:ext cx="1490525" cy="302817"/>
          </a:xfrm>
          <a:prstGeom prst="rect">
            <a:avLst/>
          </a:prstGeom>
        </p:spPr>
        <p:txBody>
          <a:bodyPr vert="horz" lIns="0" tIns="0" rIns="0" bIns="0" rtlCol="0">
            <a:noAutofit/>
          </a:bodyPr>
          <a:lstStyle>
            <a:lvl1pPr marL="0" indent="0" algn="l" defTabSz="914400" rtl="0" eaLnBrk="1" latinLnBrk="0" hangingPunct="1">
              <a:lnSpc>
                <a:spcPct val="90000"/>
              </a:lnSpc>
              <a:spcBef>
                <a:spcPts val="400"/>
              </a:spcBef>
              <a:buFont typeface="Arial" panose="020B0604020202020204" pitchFamily="34" charset="0"/>
              <a:buNone/>
              <a:defRPr sz="1800" b="0" i="0" kern="1200" spc="0" baseline="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t>Grace WUNDA</a:t>
            </a:r>
          </a:p>
        </p:txBody>
      </p:sp>
      <p:pic>
        <p:nvPicPr>
          <p:cNvPr id="23" name="Espace réservé pour une image  30">
            <a:extLst>
              <a:ext uri="{FF2B5EF4-FFF2-40B4-BE49-F238E27FC236}">
                <a16:creationId xmlns:a16="http://schemas.microsoft.com/office/drawing/2014/main" id="{ED4F992B-50C9-09F4-93F1-ED93D0EC91EE}"/>
              </a:ext>
            </a:extLst>
          </p:cNvPr>
          <p:cNvPicPr>
            <a:picLocks noChangeAspect="1"/>
          </p:cNvPicPr>
          <p:nvPr/>
        </p:nvPicPr>
        <p:blipFill>
          <a:blip r:embed="rId13">
            <a:extLst>
              <a:ext uri="{28A0092B-C50C-407E-A947-70E740481C1C}">
                <a14:useLocalDpi xmlns:a14="http://schemas.microsoft.com/office/drawing/2010/main" val="0"/>
              </a:ext>
            </a:extLst>
          </a:blip>
          <a:srcRect t="1913" b="1913"/>
          <a:stretch/>
        </p:blipFill>
        <p:spPr>
          <a:xfrm>
            <a:off x="9766257" y="1544700"/>
            <a:ext cx="1490525" cy="1433509"/>
          </a:xfrm>
          <a:prstGeom prst="rect">
            <a:avLst/>
          </a:prstGeom>
        </p:spPr>
      </p:pic>
      <p:sp>
        <p:nvSpPr>
          <p:cNvPr id="24" name="Espace réservé du texte 5">
            <a:extLst>
              <a:ext uri="{FF2B5EF4-FFF2-40B4-BE49-F238E27FC236}">
                <a16:creationId xmlns:a16="http://schemas.microsoft.com/office/drawing/2014/main" id="{876BFEBB-8373-07BB-80E6-F014F67B26D1}"/>
              </a:ext>
            </a:extLst>
          </p:cNvPr>
          <p:cNvSpPr txBox="1">
            <a:spLocks/>
          </p:cNvSpPr>
          <p:nvPr/>
        </p:nvSpPr>
        <p:spPr>
          <a:xfrm>
            <a:off x="971550" y="5779969"/>
            <a:ext cx="10489545" cy="302817"/>
          </a:xfrm>
          <a:prstGeom prst="rect">
            <a:avLst/>
          </a:prstGeom>
        </p:spPr>
        <p:txBody>
          <a:bodyPr vert="horz" lIns="0" tIns="0" rIns="0" bIns="0" rtlCol="0">
            <a:noAutofit/>
          </a:bodyPr>
          <a:lstStyle>
            <a:lvl1pPr marL="0" indent="0" algn="l" defTabSz="914400" rtl="0" eaLnBrk="1" latinLnBrk="0" hangingPunct="1">
              <a:lnSpc>
                <a:spcPct val="90000"/>
              </a:lnSpc>
              <a:spcBef>
                <a:spcPts val="400"/>
              </a:spcBef>
              <a:buFont typeface="Arial" panose="020B0604020202020204" pitchFamily="34" charset="0"/>
              <a:buNone/>
              <a:defRPr sz="1800" b="0" i="0" kern="1200" spc="0" baseline="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2000" dirty="0">
                <a:solidFill>
                  <a:schemeClr val="tx2">
                    <a:lumMod val="75000"/>
                  </a:schemeClr>
                </a:solidFill>
              </a:rPr>
              <a:t>souhaitent rejoindre l’équipe. Qui d’autre ?</a:t>
            </a:r>
          </a:p>
        </p:txBody>
      </p:sp>
    </p:spTree>
    <p:extLst>
      <p:ext uri="{BB962C8B-B14F-4D97-AF65-F5344CB8AC3E}">
        <p14:creationId xmlns:p14="http://schemas.microsoft.com/office/powerpoint/2010/main" val="1575551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319620-6CCC-A34D-9D45-D6B57F800708}"/>
              </a:ext>
            </a:extLst>
          </p:cNvPr>
          <p:cNvSpPr>
            <a:spLocks noGrp="1"/>
          </p:cNvSpPr>
          <p:nvPr>
            <p:ph type="title"/>
          </p:nvPr>
        </p:nvSpPr>
        <p:spPr>
          <a:xfrm>
            <a:off x="964023" y="879063"/>
            <a:ext cx="4941477" cy="610863"/>
          </a:xfrm>
        </p:spPr>
        <p:txBody>
          <a:bodyPr rtlCol="0"/>
          <a:lstStyle/>
          <a:p>
            <a:pPr rtl="0"/>
            <a:r>
              <a:rPr lang="fr-FR" noProof="1"/>
              <a:t>Chronologie</a:t>
            </a:r>
          </a:p>
        </p:txBody>
      </p:sp>
      <p:sp>
        <p:nvSpPr>
          <p:cNvPr id="4" name="Espace réservé du texte 3">
            <a:extLst>
              <a:ext uri="{FF2B5EF4-FFF2-40B4-BE49-F238E27FC236}">
                <a16:creationId xmlns:a16="http://schemas.microsoft.com/office/drawing/2014/main" id="{86655189-E7B2-3A4A-99EE-997592791F7D}"/>
              </a:ext>
            </a:extLst>
          </p:cNvPr>
          <p:cNvSpPr>
            <a:spLocks noGrp="1"/>
          </p:cNvSpPr>
          <p:nvPr>
            <p:ph type="body" sz="quarter" idx="11"/>
          </p:nvPr>
        </p:nvSpPr>
        <p:spPr>
          <a:xfrm>
            <a:off x="1296955" y="2568686"/>
            <a:ext cx="3171350" cy="205837"/>
          </a:xfrm>
        </p:spPr>
        <p:txBody>
          <a:bodyPr rtlCol="0"/>
          <a:lstStyle/>
          <a:p>
            <a:pPr rtl="0"/>
            <a:r>
              <a:rPr lang="fr-FR" noProof="1"/>
              <a:t>Dimanche 18 février 2024</a:t>
            </a:r>
          </a:p>
          <a:p>
            <a:pPr rtl="0"/>
            <a:endParaRPr lang="fr-FR" noProof="1"/>
          </a:p>
        </p:txBody>
      </p:sp>
      <p:sp>
        <p:nvSpPr>
          <p:cNvPr id="3" name="Espace réservé au texte 2">
            <a:extLst>
              <a:ext uri="{FF2B5EF4-FFF2-40B4-BE49-F238E27FC236}">
                <a16:creationId xmlns:a16="http://schemas.microsoft.com/office/drawing/2014/main" id="{6873C602-BA59-1744-B258-B489E00A3E14}"/>
              </a:ext>
            </a:extLst>
          </p:cNvPr>
          <p:cNvSpPr>
            <a:spLocks noGrp="1"/>
          </p:cNvSpPr>
          <p:nvPr>
            <p:ph type="body" sz="quarter" idx="12"/>
          </p:nvPr>
        </p:nvSpPr>
        <p:spPr>
          <a:xfrm>
            <a:off x="1296955" y="2934855"/>
            <a:ext cx="2600844" cy="715227"/>
          </a:xfrm>
        </p:spPr>
        <p:txBody>
          <a:bodyPr rtlCol="0"/>
          <a:lstStyle/>
          <a:p>
            <a:pPr rtl="0"/>
            <a:r>
              <a:rPr lang="fr-FR" noProof="1"/>
              <a:t>Thé-Café avec l’</a:t>
            </a:r>
            <a:r>
              <a:rPr lang="fr-FR" dirty="0"/>
              <a:t>association l'Arbre à Histoires : rendu des ateliers « conte »…</a:t>
            </a:r>
            <a:endParaRPr lang="fr-FR" noProof="1"/>
          </a:p>
          <a:p>
            <a:pPr rtl="0"/>
            <a:endParaRPr lang="fr-FR" noProof="1"/>
          </a:p>
        </p:txBody>
      </p:sp>
      <p:sp>
        <p:nvSpPr>
          <p:cNvPr id="6" name="Espace réservé du texte 5">
            <a:extLst>
              <a:ext uri="{FF2B5EF4-FFF2-40B4-BE49-F238E27FC236}">
                <a16:creationId xmlns:a16="http://schemas.microsoft.com/office/drawing/2014/main" id="{8D4284CF-DF13-E947-ADA5-0FD9AAC03C23}"/>
              </a:ext>
            </a:extLst>
          </p:cNvPr>
          <p:cNvSpPr>
            <a:spLocks noGrp="1"/>
          </p:cNvSpPr>
          <p:nvPr>
            <p:ph type="body" sz="quarter" idx="31"/>
          </p:nvPr>
        </p:nvSpPr>
        <p:spPr>
          <a:xfrm>
            <a:off x="3897799" y="4701908"/>
            <a:ext cx="2133600" cy="205837"/>
          </a:xfrm>
        </p:spPr>
        <p:txBody>
          <a:bodyPr rtlCol="0"/>
          <a:lstStyle/>
          <a:p>
            <a:r>
              <a:rPr lang="fr-FR" noProof="1"/>
              <a:t>Dimanche 10 Mars	</a:t>
            </a:r>
          </a:p>
          <a:p>
            <a:pPr rtl="0"/>
            <a:r>
              <a:rPr lang="fr-FR" noProof="1"/>
              <a:t>	</a:t>
            </a:r>
          </a:p>
        </p:txBody>
      </p:sp>
      <p:sp>
        <p:nvSpPr>
          <p:cNvPr id="5" name="Espace réservé du texte 4">
            <a:extLst>
              <a:ext uri="{FF2B5EF4-FFF2-40B4-BE49-F238E27FC236}">
                <a16:creationId xmlns:a16="http://schemas.microsoft.com/office/drawing/2014/main" id="{FA4FEC49-A0F0-FB4E-9A87-B2EF11364721}"/>
              </a:ext>
            </a:extLst>
          </p:cNvPr>
          <p:cNvSpPr>
            <a:spLocks noGrp="1"/>
          </p:cNvSpPr>
          <p:nvPr>
            <p:ph type="body" sz="quarter" idx="30"/>
          </p:nvPr>
        </p:nvSpPr>
        <p:spPr>
          <a:xfrm>
            <a:off x="3897799" y="5087327"/>
            <a:ext cx="2133600" cy="631985"/>
          </a:xfrm>
        </p:spPr>
        <p:txBody>
          <a:bodyPr rtlCol="0"/>
          <a:lstStyle/>
          <a:p>
            <a:pPr rtl="0"/>
            <a:r>
              <a:rPr lang="fr-FR" noProof="1"/>
              <a:t>Randonnée à Saint Just…</a:t>
            </a:r>
          </a:p>
          <a:p>
            <a:pPr rtl="0"/>
            <a:endParaRPr lang="fr-FR" noProof="1"/>
          </a:p>
        </p:txBody>
      </p:sp>
      <p:sp>
        <p:nvSpPr>
          <p:cNvPr id="10" name="Espace réservé du texte 9">
            <a:extLst>
              <a:ext uri="{FF2B5EF4-FFF2-40B4-BE49-F238E27FC236}">
                <a16:creationId xmlns:a16="http://schemas.microsoft.com/office/drawing/2014/main" id="{9C396C20-F6DF-C940-BE16-6E008BFF9CB9}"/>
              </a:ext>
            </a:extLst>
          </p:cNvPr>
          <p:cNvSpPr>
            <a:spLocks noGrp="1"/>
          </p:cNvSpPr>
          <p:nvPr>
            <p:ph type="body" sz="quarter" idx="35"/>
          </p:nvPr>
        </p:nvSpPr>
        <p:spPr>
          <a:xfrm>
            <a:off x="6438143" y="2568686"/>
            <a:ext cx="2133600" cy="205837"/>
          </a:xfrm>
        </p:spPr>
        <p:txBody>
          <a:bodyPr rtlCol="0"/>
          <a:lstStyle/>
          <a:p>
            <a:pPr rtl="0"/>
            <a:r>
              <a:rPr lang="fr-FR" noProof="1"/>
              <a:t>Avril</a:t>
            </a:r>
          </a:p>
        </p:txBody>
      </p:sp>
      <p:sp>
        <p:nvSpPr>
          <p:cNvPr id="9" name="Espace réservé du texte 8">
            <a:extLst>
              <a:ext uri="{FF2B5EF4-FFF2-40B4-BE49-F238E27FC236}">
                <a16:creationId xmlns:a16="http://schemas.microsoft.com/office/drawing/2014/main" id="{55F2A68F-70C1-7F46-9A1C-586701744F58}"/>
              </a:ext>
            </a:extLst>
          </p:cNvPr>
          <p:cNvSpPr>
            <a:spLocks noGrp="1"/>
          </p:cNvSpPr>
          <p:nvPr>
            <p:ph type="body" sz="quarter" idx="34"/>
          </p:nvPr>
        </p:nvSpPr>
        <p:spPr>
          <a:xfrm>
            <a:off x="6438142" y="2934855"/>
            <a:ext cx="3082929" cy="627853"/>
          </a:xfrm>
        </p:spPr>
        <p:txBody>
          <a:bodyPr rtlCol="0"/>
          <a:lstStyle/>
          <a:p>
            <a:pPr rtl="0"/>
            <a:r>
              <a:rPr lang="fr-FR" noProof="1"/>
              <a:t>Fête du Cerf Volant - Gudiparan</a:t>
            </a:r>
          </a:p>
          <a:p>
            <a:pPr rtl="0"/>
            <a:r>
              <a:rPr lang="fr-FR" noProof="1"/>
              <a:t>Date à décider</a:t>
            </a:r>
          </a:p>
        </p:txBody>
      </p:sp>
      <p:sp>
        <p:nvSpPr>
          <p:cNvPr id="8" name="Espace réservé du texte 7">
            <a:extLst>
              <a:ext uri="{FF2B5EF4-FFF2-40B4-BE49-F238E27FC236}">
                <a16:creationId xmlns:a16="http://schemas.microsoft.com/office/drawing/2014/main" id="{58554997-3B04-634C-A36E-69B03113315A}"/>
              </a:ext>
            </a:extLst>
          </p:cNvPr>
          <p:cNvSpPr>
            <a:spLocks noGrp="1"/>
          </p:cNvSpPr>
          <p:nvPr>
            <p:ph type="body" sz="quarter" idx="33"/>
          </p:nvPr>
        </p:nvSpPr>
        <p:spPr>
          <a:xfrm>
            <a:off x="9001711" y="4701908"/>
            <a:ext cx="2133600" cy="205837"/>
          </a:xfrm>
        </p:spPr>
        <p:txBody>
          <a:bodyPr rtlCol="0"/>
          <a:lstStyle/>
          <a:p>
            <a:pPr rtl="0"/>
            <a:r>
              <a:rPr lang="fr-FR" noProof="1"/>
              <a:t>…</a:t>
            </a:r>
          </a:p>
        </p:txBody>
      </p:sp>
      <p:sp>
        <p:nvSpPr>
          <p:cNvPr id="13" name="Espace réservé du numéro de diapositive 12">
            <a:extLst>
              <a:ext uri="{FF2B5EF4-FFF2-40B4-BE49-F238E27FC236}">
                <a16:creationId xmlns:a16="http://schemas.microsoft.com/office/drawing/2014/main" id="{B2B0E625-26CC-9744-9B92-56905E797B65}"/>
              </a:ext>
            </a:extLst>
          </p:cNvPr>
          <p:cNvSpPr>
            <a:spLocks noGrp="1"/>
          </p:cNvSpPr>
          <p:nvPr>
            <p:ph type="sldNum" sz="quarter" idx="38"/>
          </p:nvPr>
        </p:nvSpPr>
        <p:spPr>
          <a:xfrm>
            <a:off x="971550" y="6332220"/>
            <a:ext cx="523240" cy="247651"/>
          </a:xfrm>
        </p:spPr>
        <p:txBody>
          <a:bodyPr rtlCol="0"/>
          <a:lstStyle/>
          <a:p>
            <a:pPr rtl="0"/>
            <a:fld id="{294A09A9-5501-47C1-A89A-A340965A2BE2}" type="slidenum">
              <a:rPr lang="fr-FR" noProof="1" dirty="0" smtClean="0"/>
              <a:pPr rtl="0"/>
              <a:t>17</a:t>
            </a:fld>
            <a:endParaRPr lang="fr-FR" noProof="1"/>
          </a:p>
        </p:txBody>
      </p:sp>
      <p:sp>
        <p:nvSpPr>
          <p:cNvPr id="11" name="Espace réservé de la date 3">
            <a:extLst>
              <a:ext uri="{FF2B5EF4-FFF2-40B4-BE49-F238E27FC236}">
                <a16:creationId xmlns:a16="http://schemas.microsoft.com/office/drawing/2014/main" id="{2548604F-C34D-DB9F-7114-7A79C8633FED}"/>
              </a:ext>
            </a:extLst>
          </p:cNvPr>
          <p:cNvSpPr txBox="1">
            <a:spLocks/>
          </p:cNvSpPr>
          <p:nvPr/>
        </p:nvSpPr>
        <p:spPr>
          <a:xfrm>
            <a:off x="2933126" y="6332220"/>
            <a:ext cx="1313180" cy="247651"/>
          </a:xfrm>
          <a:prstGeom prst="rect">
            <a:avLst/>
          </a:prstGeom>
        </p:spPr>
        <p:txBody>
          <a:bodyPr vert="horz" lIns="0" tIns="0" rIns="0" bIns="0" rtlCol="0" anchor="t" anchorCtr="0">
            <a:normAutofit/>
          </a:bodyPr>
          <a:lstStyle>
            <a:lvl1pPr marL="285750" indent="-285750" algn="l" defTabSz="914400" rtl="0" eaLnBrk="1" latinLnBrk="0" hangingPunct="1">
              <a:lnSpc>
                <a:spcPct val="100000"/>
              </a:lnSpc>
              <a:spcBef>
                <a:spcPts val="1000"/>
              </a:spcBef>
              <a:buFont typeface="Wingdings" pitchFamily="2" charset="2"/>
              <a:buChar char="§"/>
              <a:defRPr sz="11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t>09 février 2024</a:t>
            </a:r>
            <a:endParaRPr lang="fr-FR" dirty="0"/>
          </a:p>
        </p:txBody>
      </p:sp>
      <p:sp>
        <p:nvSpPr>
          <p:cNvPr id="14" name="Espace réservé du pied de page 4">
            <a:extLst>
              <a:ext uri="{FF2B5EF4-FFF2-40B4-BE49-F238E27FC236}">
                <a16:creationId xmlns:a16="http://schemas.microsoft.com/office/drawing/2014/main" id="{DF23EAE5-6A33-FD8F-16F3-E1067160CF1B}"/>
              </a:ext>
            </a:extLst>
          </p:cNvPr>
          <p:cNvSpPr txBox="1">
            <a:spLocks/>
          </p:cNvSpPr>
          <p:nvPr/>
        </p:nvSpPr>
        <p:spPr>
          <a:xfrm>
            <a:off x="1494789" y="6332220"/>
            <a:ext cx="1438337" cy="247651"/>
          </a:xfrm>
          <a:prstGeom prst="rect">
            <a:avLst/>
          </a:prstGeom>
        </p:spPr>
        <p:txBody>
          <a:bodyPr vert="horz" lIns="0" tIns="0" rIns="0" bIns="0" rtlCol="0" anchor="t" anchorCtr="0"/>
          <a:lstStyle>
            <a:defPPr rtl="0">
              <a:defRPr lang="fr-fr"/>
            </a:defPPr>
            <a:lvl1pPr marL="0" algn="l" defTabSz="914400" rtl="0" eaLnBrk="1" latinLnBrk="0" hangingPunct="1">
              <a:defRPr sz="1100" b="0" i="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Assemblée Générale</a:t>
            </a:r>
          </a:p>
        </p:txBody>
      </p:sp>
      <p:pic>
        <p:nvPicPr>
          <p:cNvPr id="15" name="Graphique 14">
            <a:extLst>
              <a:ext uri="{FF2B5EF4-FFF2-40B4-BE49-F238E27FC236}">
                <a16:creationId xmlns:a16="http://schemas.microsoft.com/office/drawing/2014/main" id="{7CEB74BF-AA74-2281-6A3B-CAFA8D5AB30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80948" y="6164415"/>
            <a:ext cx="1438337" cy="415456"/>
          </a:xfrm>
          <a:prstGeom prst="rect">
            <a:avLst/>
          </a:prstGeom>
        </p:spPr>
      </p:pic>
    </p:spTree>
    <p:extLst>
      <p:ext uri="{BB962C8B-B14F-4D97-AF65-F5344CB8AC3E}">
        <p14:creationId xmlns:p14="http://schemas.microsoft.com/office/powerpoint/2010/main" val="2509101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122DF8-59D4-D94D-8ED9-F2F319899DBF}"/>
              </a:ext>
            </a:extLst>
          </p:cNvPr>
          <p:cNvSpPr>
            <a:spLocks noGrp="1"/>
          </p:cNvSpPr>
          <p:nvPr>
            <p:ph type="title"/>
          </p:nvPr>
        </p:nvSpPr>
        <p:spPr/>
        <p:txBody>
          <a:bodyPr rtlCol="0"/>
          <a:lstStyle/>
          <a:p>
            <a:pPr rtl="0"/>
            <a:r>
              <a:rPr lang="fr-FR" noProof="1"/>
              <a:t>En conclusion</a:t>
            </a:r>
          </a:p>
        </p:txBody>
      </p:sp>
      <p:sp>
        <p:nvSpPr>
          <p:cNvPr id="45" name="Espace réservé du texte 44">
            <a:extLst>
              <a:ext uri="{FF2B5EF4-FFF2-40B4-BE49-F238E27FC236}">
                <a16:creationId xmlns:a16="http://schemas.microsoft.com/office/drawing/2014/main" id="{803A1E73-C790-447A-974F-B3ADB50149F7}"/>
              </a:ext>
            </a:extLst>
          </p:cNvPr>
          <p:cNvSpPr>
            <a:spLocks noGrp="1"/>
          </p:cNvSpPr>
          <p:nvPr>
            <p:ph type="body" sz="quarter" idx="12"/>
          </p:nvPr>
        </p:nvSpPr>
        <p:spPr>
          <a:xfrm>
            <a:off x="952500" y="2286000"/>
            <a:ext cx="4838700" cy="3464351"/>
          </a:xfrm>
        </p:spPr>
        <p:txBody>
          <a:bodyPr rtlCol="0"/>
          <a:lstStyle/>
          <a:p>
            <a:pPr marL="0" indent="0" rtl="0"/>
            <a:r>
              <a:rPr lang="fr-FR" noProof="1">
                <a:solidFill>
                  <a:schemeClr val="tx2">
                    <a:lumMod val="75000"/>
                  </a:schemeClr>
                </a:solidFill>
                <a:latin typeface="+mn-lt"/>
              </a:rPr>
              <a:t>2023 a connu un essor de propositions d’animations sur le territoire qui ont permis la participation à :</a:t>
            </a:r>
          </a:p>
          <a:p>
            <a:pPr marL="285750" indent="-285750" rtl="0">
              <a:buFont typeface="Arial" panose="020B0604020202020204" pitchFamily="34" charset="0"/>
              <a:buChar char="•"/>
            </a:pPr>
            <a:r>
              <a:rPr lang="fr-FR" noProof="1">
                <a:solidFill>
                  <a:schemeClr val="tx2">
                    <a:lumMod val="75000"/>
                  </a:schemeClr>
                </a:solidFill>
                <a:latin typeface="+mn-lt"/>
              </a:rPr>
              <a:t>des </a:t>
            </a:r>
            <a:r>
              <a:rPr lang="fr-FR" b="1" noProof="1">
                <a:solidFill>
                  <a:schemeClr val="tx2">
                    <a:lumMod val="75000"/>
                  </a:schemeClr>
                </a:solidFill>
                <a:latin typeface="+mn-lt"/>
              </a:rPr>
              <a:t>rencontres intergénérationnelles</a:t>
            </a:r>
            <a:r>
              <a:rPr lang="fr-FR" noProof="1">
                <a:solidFill>
                  <a:schemeClr val="tx2">
                    <a:lumMod val="75000"/>
                  </a:schemeClr>
                </a:solidFill>
                <a:latin typeface="+mn-lt"/>
              </a:rPr>
              <a:t>,</a:t>
            </a:r>
          </a:p>
          <a:p>
            <a:pPr marL="285750" indent="-285750" rtl="0">
              <a:buFont typeface="Arial" panose="020B0604020202020204" pitchFamily="34" charset="0"/>
              <a:buChar char="•"/>
            </a:pPr>
            <a:r>
              <a:rPr lang="fr-FR" noProof="1">
                <a:solidFill>
                  <a:schemeClr val="tx2">
                    <a:lumMod val="75000"/>
                  </a:schemeClr>
                </a:solidFill>
                <a:latin typeface="+mn-lt"/>
              </a:rPr>
              <a:t>des </a:t>
            </a:r>
            <a:r>
              <a:rPr lang="fr-FR" b="1" noProof="1">
                <a:solidFill>
                  <a:schemeClr val="tx2">
                    <a:lumMod val="75000"/>
                  </a:schemeClr>
                </a:solidFill>
                <a:latin typeface="+mn-lt"/>
              </a:rPr>
              <a:t>actions citoyennes </a:t>
            </a:r>
            <a:r>
              <a:rPr lang="fr-FR" noProof="1">
                <a:solidFill>
                  <a:schemeClr val="tx2">
                    <a:lumMod val="75000"/>
                  </a:schemeClr>
                </a:solidFill>
                <a:latin typeface="+mn-lt"/>
              </a:rPr>
              <a:t>en lien avec des municipalités et des associations du territoire</a:t>
            </a:r>
          </a:p>
          <a:p>
            <a:pPr marL="0" indent="0" rtl="0"/>
            <a:r>
              <a:rPr lang="fr-FR" noProof="1">
                <a:solidFill>
                  <a:schemeClr val="tx2">
                    <a:lumMod val="75000"/>
                  </a:schemeClr>
                </a:solidFill>
                <a:latin typeface="+mn-lt"/>
              </a:rPr>
              <a:t>Depuis septembre, la LOCO s’est également engagée avec la Mission Locale de Brioude pour soutenir </a:t>
            </a:r>
            <a:r>
              <a:rPr lang="fr-FR" b="1" noProof="1">
                <a:solidFill>
                  <a:schemeClr val="tx2">
                    <a:lumMod val="75000"/>
                  </a:schemeClr>
                </a:solidFill>
                <a:latin typeface="+mn-lt"/>
              </a:rPr>
              <a:t>la mobilisation des jeunes sur l’emploi </a:t>
            </a:r>
            <a:r>
              <a:rPr lang="fr-FR" noProof="1">
                <a:solidFill>
                  <a:schemeClr val="tx2">
                    <a:lumMod val="75000"/>
                  </a:schemeClr>
                </a:solidFill>
                <a:latin typeface="+mn-lt"/>
              </a:rPr>
              <a:t>avec la mise en place du dispositif Léo Sport Job</a:t>
            </a:r>
          </a:p>
          <a:p>
            <a:pPr marL="285750" indent="-285750" rtl="0">
              <a:buFont typeface="Arial" panose="020B0604020202020204" pitchFamily="34" charset="0"/>
              <a:buChar char="•"/>
            </a:pPr>
            <a:endParaRPr lang="fr-FR" noProof="1">
              <a:solidFill>
                <a:schemeClr val="tx2">
                  <a:lumMod val="75000"/>
                </a:schemeClr>
              </a:solidFill>
            </a:endParaRPr>
          </a:p>
        </p:txBody>
      </p:sp>
      <p:sp>
        <p:nvSpPr>
          <p:cNvPr id="5" name="Espace réservé du numéro de diapositive 4">
            <a:extLst>
              <a:ext uri="{FF2B5EF4-FFF2-40B4-BE49-F238E27FC236}">
                <a16:creationId xmlns:a16="http://schemas.microsoft.com/office/drawing/2014/main" id="{AB744071-0CE2-7746-9315-22EC28A0F462}"/>
              </a:ext>
            </a:extLst>
          </p:cNvPr>
          <p:cNvSpPr>
            <a:spLocks noGrp="1"/>
          </p:cNvSpPr>
          <p:nvPr>
            <p:ph type="sldNum" sz="quarter" idx="23"/>
          </p:nvPr>
        </p:nvSpPr>
        <p:spPr>
          <a:xfrm>
            <a:off x="971550" y="6332220"/>
            <a:ext cx="523240" cy="247651"/>
          </a:xfrm>
        </p:spPr>
        <p:txBody>
          <a:bodyPr rtlCol="0"/>
          <a:lstStyle/>
          <a:p>
            <a:pPr rtl="0"/>
            <a:fld id="{294A09A9-5501-47C1-A89A-A340965A2BE2}" type="slidenum">
              <a:rPr lang="fr-FR" noProof="1" dirty="0" smtClean="0"/>
              <a:pPr rtl="0"/>
              <a:t>18</a:t>
            </a:fld>
            <a:endParaRPr lang="fr-FR" noProof="1"/>
          </a:p>
        </p:txBody>
      </p:sp>
      <p:sp>
        <p:nvSpPr>
          <p:cNvPr id="3" name="Espace réservé de la date 3">
            <a:extLst>
              <a:ext uri="{FF2B5EF4-FFF2-40B4-BE49-F238E27FC236}">
                <a16:creationId xmlns:a16="http://schemas.microsoft.com/office/drawing/2014/main" id="{922D0B4A-ACC0-471E-1138-BD32D433AEB3}"/>
              </a:ext>
            </a:extLst>
          </p:cNvPr>
          <p:cNvSpPr txBox="1">
            <a:spLocks/>
          </p:cNvSpPr>
          <p:nvPr/>
        </p:nvSpPr>
        <p:spPr>
          <a:xfrm>
            <a:off x="2933126" y="6332220"/>
            <a:ext cx="1313180" cy="247651"/>
          </a:xfrm>
          <a:prstGeom prst="rect">
            <a:avLst/>
          </a:prstGeom>
        </p:spPr>
        <p:txBody>
          <a:bodyPr vert="horz" lIns="0" tIns="0" rIns="0" bIns="0" rtlCol="0" anchor="t" anchorCtr="0">
            <a:normAutofit/>
          </a:bodyPr>
          <a:lstStyle>
            <a:lvl1pPr marL="285750" indent="-285750" algn="l" defTabSz="914400" rtl="0" eaLnBrk="1" latinLnBrk="0" hangingPunct="1">
              <a:lnSpc>
                <a:spcPct val="100000"/>
              </a:lnSpc>
              <a:spcBef>
                <a:spcPts val="1000"/>
              </a:spcBef>
              <a:buFont typeface="Wingdings" pitchFamily="2" charset="2"/>
              <a:buChar char="§"/>
              <a:defRPr sz="11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t>09 février 2024</a:t>
            </a:r>
            <a:endParaRPr lang="fr-FR" dirty="0"/>
          </a:p>
        </p:txBody>
      </p:sp>
      <p:sp>
        <p:nvSpPr>
          <p:cNvPr id="6" name="Espace réservé du pied de page 4">
            <a:extLst>
              <a:ext uri="{FF2B5EF4-FFF2-40B4-BE49-F238E27FC236}">
                <a16:creationId xmlns:a16="http://schemas.microsoft.com/office/drawing/2014/main" id="{FDADF688-B4EF-7B89-F5AB-64702A6016D2}"/>
              </a:ext>
            </a:extLst>
          </p:cNvPr>
          <p:cNvSpPr txBox="1">
            <a:spLocks/>
          </p:cNvSpPr>
          <p:nvPr/>
        </p:nvSpPr>
        <p:spPr>
          <a:xfrm>
            <a:off x="1494789" y="6332220"/>
            <a:ext cx="1438337" cy="247651"/>
          </a:xfrm>
          <a:prstGeom prst="rect">
            <a:avLst/>
          </a:prstGeom>
        </p:spPr>
        <p:txBody>
          <a:bodyPr vert="horz" lIns="0" tIns="0" rIns="0" bIns="0" rtlCol="0" anchor="t" anchorCtr="0"/>
          <a:lstStyle>
            <a:defPPr rtl="0">
              <a:defRPr lang="fr-fr"/>
            </a:defPPr>
            <a:lvl1pPr marL="0" algn="l" defTabSz="914400" rtl="0" eaLnBrk="1" latinLnBrk="0" hangingPunct="1">
              <a:defRPr sz="1100" b="0" i="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Assemblée Générale</a:t>
            </a:r>
          </a:p>
        </p:txBody>
      </p:sp>
      <p:pic>
        <p:nvPicPr>
          <p:cNvPr id="7" name="Graphique 6">
            <a:extLst>
              <a:ext uri="{FF2B5EF4-FFF2-40B4-BE49-F238E27FC236}">
                <a16:creationId xmlns:a16="http://schemas.microsoft.com/office/drawing/2014/main" id="{FECC35BB-A353-4DAB-5551-5AA715D8C46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80948" y="6164415"/>
            <a:ext cx="1438337" cy="415456"/>
          </a:xfrm>
          <a:prstGeom prst="rect">
            <a:avLst/>
          </a:prstGeom>
        </p:spPr>
      </p:pic>
      <p:sp>
        <p:nvSpPr>
          <p:cNvPr id="24" name="Espace réservé du texte 23">
            <a:extLst>
              <a:ext uri="{FF2B5EF4-FFF2-40B4-BE49-F238E27FC236}">
                <a16:creationId xmlns:a16="http://schemas.microsoft.com/office/drawing/2014/main" id="{A2A6A927-8875-2F8C-FA15-6877088BA80B}"/>
              </a:ext>
            </a:extLst>
          </p:cNvPr>
          <p:cNvSpPr>
            <a:spLocks noGrp="1"/>
          </p:cNvSpPr>
          <p:nvPr>
            <p:ph type="body" sz="quarter" idx="18"/>
          </p:nvPr>
        </p:nvSpPr>
        <p:spPr>
          <a:xfrm>
            <a:off x="6399647" y="2286000"/>
            <a:ext cx="4838700" cy="3266388"/>
          </a:xfrm>
        </p:spPr>
        <p:txBody>
          <a:bodyPr/>
          <a:lstStyle/>
          <a:p>
            <a:pPr marL="0" indent="0" rtl="0"/>
            <a:r>
              <a:rPr lang="fr-FR" noProof="1">
                <a:solidFill>
                  <a:schemeClr val="tx2">
                    <a:lumMod val="75000"/>
                  </a:schemeClr>
                </a:solidFill>
                <a:latin typeface="+mn-lt"/>
              </a:rPr>
              <a:t>En soutenant la participation des exilés et des réfugiés dans la vie de l’Association comme dans la cité et la société, La LOCO met en avant leurs capacités et compétences qui leur permettent :</a:t>
            </a:r>
          </a:p>
          <a:p>
            <a:pPr marL="285750" indent="-285750" rtl="0">
              <a:buFont typeface="Arial" panose="020B0604020202020204" pitchFamily="34" charset="0"/>
              <a:buChar char="•"/>
            </a:pPr>
            <a:r>
              <a:rPr lang="fr-FR" noProof="1">
                <a:solidFill>
                  <a:schemeClr val="tx2">
                    <a:lumMod val="75000"/>
                  </a:schemeClr>
                </a:solidFill>
                <a:latin typeface="+mn-lt"/>
              </a:rPr>
              <a:t>de se libérer des </a:t>
            </a:r>
            <a:r>
              <a:rPr lang="fr-FR" b="1" noProof="1">
                <a:solidFill>
                  <a:schemeClr val="tx2">
                    <a:lumMod val="75000"/>
                  </a:schemeClr>
                </a:solidFill>
                <a:latin typeface="+mn-lt"/>
              </a:rPr>
              <a:t>préjugés </a:t>
            </a:r>
            <a:r>
              <a:rPr lang="fr-FR" noProof="1">
                <a:solidFill>
                  <a:schemeClr val="tx2">
                    <a:lumMod val="75000"/>
                  </a:schemeClr>
                </a:solidFill>
                <a:latin typeface="+mn-lt"/>
              </a:rPr>
              <a:t>de l’époque, </a:t>
            </a:r>
          </a:p>
          <a:p>
            <a:pPr marL="285750" indent="-285750" rtl="0">
              <a:buFont typeface="Arial" panose="020B0604020202020204" pitchFamily="34" charset="0"/>
              <a:buChar char="•"/>
            </a:pPr>
            <a:r>
              <a:rPr lang="fr-FR" noProof="1">
                <a:solidFill>
                  <a:schemeClr val="tx2">
                    <a:lumMod val="75000"/>
                  </a:schemeClr>
                </a:solidFill>
                <a:latin typeface="+mn-lt"/>
              </a:rPr>
              <a:t>de se dégager de la dépendance des structures d’accueil</a:t>
            </a:r>
          </a:p>
          <a:p>
            <a:pPr marL="285750" indent="-285750" rtl="0">
              <a:buFont typeface="Arial" panose="020B0604020202020204" pitchFamily="34" charset="0"/>
              <a:buChar char="•"/>
            </a:pPr>
            <a:r>
              <a:rPr lang="fr-FR" noProof="1">
                <a:solidFill>
                  <a:schemeClr val="tx2">
                    <a:lumMod val="75000"/>
                  </a:schemeClr>
                </a:solidFill>
                <a:latin typeface="+mn-lt"/>
              </a:rPr>
              <a:t>de </a:t>
            </a:r>
            <a:r>
              <a:rPr lang="fr-FR" b="1" noProof="1">
                <a:solidFill>
                  <a:schemeClr val="tx2">
                    <a:lumMod val="75000"/>
                  </a:schemeClr>
                </a:solidFill>
                <a:latin typeface="+mn-lt"/>
              </a:rPr>
              <a:t>devenir acteurs </a:t>
            </a:r>
            <a:r>
              <a:rPr lang="fr-FR" noProof="1">
                <a:solidFill>
                  <a:schemeClr val="tx2">
                    <a:lumMod val="75000"/>
                  </a:schemeClr>
                </a:solidFill>
                <a:latin typeface="+mn-lt"/>
              </a:rPr>
              <a:t>de leur avenir au sein de la société.</a:t>
            </a:r>
          </a:p>
        </p:txBody>
      </p:sp>
    </p:spTree>
    <p:extLst>
      <p:ext uri="{BB962C8B-B14F-4D97-AF65-F5344CB8AC3E}">
        <p14:creationId xmlns:p14="http://schemas.microsoft.com/office/powerpoint/2010/main" val="643842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DF3D98-3C30-4CFC-8643-C81E829C8C25}"/>
              </a:ext>
            </a:extLst>
          </p:cNvPr>
          <p:cNvSpPr>
            <a:spLocks noGrp="1"/>
          </p:cNvSpPr>
          <p:nvPr>
            <p:ph type="title"/>
          </p:nvPr>
        </p:nvSpPr>
        <p:spPr/>
        <p:txBody>
          <a:bodyPr rtlCol="0"/>
          <a:lstStyle/>
          <a:p>
            <a:pPr rtl="0"/>
            <a:r>
              <a:rPr lang="fr-FR"/>
              <a:t>Merci</a:t>
            </a:r>
          </a:p>
        </p:txBody>
      </p:sp>
      <p:sp>
        <p:nvSpPr>
          <p:cNvPr id="11" name="Sous-titre 10">
            <a:extLst>
              <a:ext uri="{FF2B5EF4-FFF2-40B4-BE49-F238E27FC236}">
                <a16:creationId xmlns:a16="http://schemas.microsoft.com/office/drawing/2014/main" id="{F0F25866-5DB1-334A-8037-692579FBDE39}"/>
              </a:ext>
            </a:extLst>
          </p:cNvPr>
          <p:cNvSpPr>
            <a:spLocks noGrp="1"/>
          </p:cNvSpPr>
          <p:nvPr>
            <p:ph type="subTitle" idx="1"/>
          </p:nvPr>
        </p:nvSpPr>
        <p:spPr>
          <a:xfrm>
            <a:off x="6907623" y="3582186"/>
            <a:ext cx="5126226" cy="2326454"/>
          </a:xfrm>
        </p:spPr>
        <p:txBody>
          <a:bodyPr rtlCol="0">
            <a:normAutofit fontScale="92500" lnSpcReduction="20000"/>
          </a:bodyPr>
          <a:lstStyle/>
          <a:p>
            <a:pPr rtl="0">
              <a:lnSpc>
                <a:spcPct val="160000"/>
              </a:lnSpc>
            </a:pPr>
            <a:r>
              <a:rPr lang="fr-FR" dirty="0"/>
              <a:t>Aujourd’hui, les responsables de la LOCO souhaitent vous remercier. Vous faites vivre gracieusement la LOCO qui est essentielle pour les personnes qui arrivent sur notre territoire, pour les personnes isolées… Vous êtes indispensables pour le territoire. Indispensables pour rappeler l’importance du Vivre Ensemble… Indispensables pour remettre un peu plus d’Humanité et de Fraternité.</a:t>
            </a:r>
          </a:p>
        </p:txBody>
      </p:sp>
      <p:sp>
        <p:nvSpPr>
          <p:cNvPr id="9" name="Espace réservé du texte 8">
            <a:extLst>
              <a:ext uri="{FF2B5EF4-FFF2-40B4-BE49-F238E27FC236}">
                <a16:creationId xmlns:a16="http://schemas.microsoft.com/office/drawing/2014/main" id="{76767661-63CB-A645-82F2-3B860E338B67}"/>
              </a:ext>
            </a:extLst>
          </p:cNvPr>
          <p:cNvSpPr>
            <a:spLocks noGrp="1"/>
          </p:cNvSpPr>
          <p:nvPr>
            <p:ph type="body" sz="quarter" idx="11"/>
          </p:nvPr>
        </p:nvSpPr>
        <p:spPr>
          <a:xfrm>
            <a:off x="6896100" y="6174557"/>
            <a:ext cx="4914900" cy="322878"/>
          </a:xfrm>
        </p:spPr>
        <p:txBody>
          <a:bodyPr rtlCol="0"/>
          <a:lstStyle/>
          <a:p>
            <a:pPr rtl="0"/>
            <a:r>
              <a:rPr lang="fr-FR" b="1" dirty="0"/>
              <a:t>La Loco</a:t>
            </a:r>
            <a:r>
              <a:rPr lang="fr-FR" dirty="0"/>
              <a:t> : </a:t>
            </a:r>
            <a:r>
              <a:rPr lang="fr-FR" dirty="0">
                <a:hlinkClick r:id="rId3"/>
              </a:rPr>
              <a:t>www.laloco.org</a:t>
            </a:r>
            <a:r>
              <a:rPr lang="fr-FR" dirty="0"/>
              <a:t> / laura@laloco.org</a:t>
            </a:r>
          </a:p>
        </p:txBody>
      </p:sp>
      <p:pic>
        <p:nvPicPr>
          <p:cNvPr id="6" name="Espace réservé pour une image  5">
            <a:extLst>
              <a:ext uri="{FF2B5EF4-FFF2-40B4-BE49-F238E27FC236}">
                <a16:creationId xmlns:a16="http://schemas.microsoft.com/office/drawing/2014/main" id="{06A9E0A6-AB43-F87A-1486-DE283BA89D4D}"/>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276" b="276"/>
          <a:stretch>
            <a:fillRect/>
          </a:stretch>
        </p:blipFill>
        <p:spPr/>
      </p:pic>
    </p:spTree>
    <p:extLst>
      <p:ext uri="{BB962C8B-B14F-4D97-AF65-F5344CB8AC3E}">
        <p14:creationId xmlns:p14="http://schemas.microsoft.com/office/powerpoint/2010/main" val="2336677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D54756-A790-C845-A85F-35391529E591}"/>
              </a:ext>
            </a:extLst>
          </p:cNvPr>
          <p:cNvSpPr>
            <a:spLocks noGrp="1"/>
          </p:cNvSpPr>
          <p:nvPr>
            <p:ph type="title"/>
          </p:nvPr>
        </p:nvSpPr>
        <p:spPr>
          <a:xfrm>
            <a:off x="964023" y="879063"/>
            <a:ext cx="4941477" cy="610863"/>
          </a:xfrm>
        </p:spPr>
        <p:txBody>
          <a:bodyPr rtlCol="0"/>
          <a:lstStyle/>
          <a:p>
            <a:pPr rtl="0"/>
            <a:r>
              <a:rPr lang="fr-FR"/>
              <a:t>Ordre du jour</a:t>
            </a:r>
          </a:p>
        </p:txBody>
      </p:sp>
      <p:sp>
        <p:nvSpPr>
          <p:cNvPr id="3" name="Espace réservé au texte 2">
            <a:extLst>
              <a:ext uri="{FF2B5EF4-FFF2-40B4-BE49-F238E27FC236}">
                <a16:creationId xmlns:a16="http://schemas.microsoft.com/office/drawing/2014/main" id="{91AA5D8C-0134-F046-A548-3465F817747C}"/>
              </a:ext>
            </a:extLst>
          </p:cNvPr>
          <p:cNvSpPr>
            <a:spLocks noGrp="1"/>
          </p:cNvSpPr>
          <p:nvPr>
            <p:ph type="body" sz="quarter" idx="13"/>
          </p:nvPr>
        </p:nvSpPr>
        <p:spPr>
          <a:xfrm>
            <a:off x="952500" y="2579786"/>
            <a:ext cx="2133600" cy="945839"/>
          </a:xfrm>
        </p:spPr>
        <p:txBody>
          <a:bodyPr rtlCol="0"/>
          <a:lstStyle/>
          <a:p>
            <a:pPr rtl="0"/>
            <a:r>
              <a:rPr lang="fr-FR" dirty="0"/>
              <a:t>2023 a été l’année où la Loco après un fort développement a pris sa vitesse de croisière</a:t>
            </a:r>
          </a:p>
        </p:txBody>
      </p:sp>
      <p:sp>
        <p:nvSpPr>
          <p:cNvPr id="4" name="Espace réservé du texte 3">
            <a:extLst>
              <a:ext uri="{FF2B5EF4-FFF2-40B4-BE49-F238E27FC236}">
                <a16:creationId xmlns:a16="http://schemas.microsoft.com/office/drawing/2014/main" id="{C7EC6698-132B-1143-A2A9-00A97D9572D8}"/>
              </a:ext>
            </a:extLst>
          </p:cNvPr>
          <p:cNvSpPr>
            <a:spLocks noGrp="1"/>
          </p:cNvSpPr>
          <p:nvPr>
            <p:ph type="body" sz="quarter" idx="14"/>
          </p:nvPr>
        </p:nvSpPr>
        <p:spPr>
          <a:xfrm>
            <a:off x="952500" y="2209800"/>
            <a:ext cx="2133600" cy="205837"/>
          </a:xfrm>
        </p:spPr>
        <p:txBody>
          <a:bodyPr rtlCol="0"/>
          <a:lstStyle/>
          <a:p>
            <a:pPr rtl="0"/>
            <a:r>
              <a:rPr lang="fr-FR"/>
              <a:t>01. Introduction</a:t>
            </a:r>
          </a:p>
        </p:txBody>
      </p:sp>
      <p:sp>
        <p:nvSpPr>
          <p:cNvPr id="5" name="Espace réservé du texte 4">
            <a:extLst>
              <a:ext uri="{FF2B5EF4-FFF2-40B4-BE49-F238E27FC236}">
                <a16:creationId xmlns:a16="http://schemas.microsoft.com/office/drawing/2014/main" id="{6979C7D4-91CF-6443-91D5-65DC860B407D}"/>
              </a:ext>
            </a:extLst>
          </p:cNvPr>
          <p:cNvSpPr>
            <a:spLocks noGrp="1"/>
          </p:cNvSpPr>
          <p:nvPr>
            <p:ph type="body" sz="quarter" idx="15"/>
          </p:nvPr>
        </p:nvSpPr>
        <p:spPr>
          <a:xfrm>
            <a:off x="3663042" y="2579787"/>
            <a:ext cx="2242458" cy="1070098"/>
          </a:xfrm>
        </p:spPr>
        <p:txBody>
          <a:bodyPr rtlCol="0"/>
          <a:lstStyle/>
          <a:p>
            <a:pPr rtl="0"/>
            <a:r>
              <a:rPr lang="fr-FR" dirty="0"/>
              <a:t>Les actions de la Loco selon les 3 axes:</a:t>
            </a:r>
          </a:p>
          <a:p>
            <a:pPr marL="285750" indent="-285750" rtl="0">
              <a:lnSpc>
                <a:spcPts val="700"/>
              </a:lnSpc>
              <a:buFont typeface="Arial" panose="020B0604020202020204" pitchFamily="34" charset="0"/>
              <a:buChar char="•"/>
            </a:pPr>
            <a:r>
              <a:rPr lang="fr-FR" dirty="0"/>
              <a:t>Citoyenneté</a:t>
            </a:r>
          </a:p>
          <a:p>
            <a:pPr marL="285750" indent="-285750" rtl="0">
              <a:lnSpc>
                <a:spcPts val="700"/>
              </a:lnSpc>
              <a:buFont typeface="Arial" panose="020B0604020202020204" pitchFamily="34" charset="0"/>
              <a:buChar char="•"/>
            </a:pPr>
            <a:r>
              <a:rPr lang="fr-FR" dirty="0"/>
              <a:t>Vivre ensemble</a:t>
            </a:r>
          </a:p>
          <a:p>
            <a:pPr marL="285750" indent="-285750" rtl="0">
              <a:lnSpc>
                <a:spcPts val="700"/>
              </a:lnSpc>
              <a:buFont typeface="Arial" panose="020B0604020202020204" pitchFamily="34" charset="0"/>
              <a:buChar char="•"/>
            </a:pPr>
            <a:r>
              <a:rPr lang="fr-FR" dirty="0"/>
              <a:t>Accès aux droits</a:t>
            </a:r>
          </a:p>
          <a:p>
            <a:pPr rtl="0"/>
            <a:endParaRPr lang="fr-FR" dirty="0"/>
          </a:p>
        </p:txBody>
      </p:sp>
      <p:sp>
        <p:nvSpPr>
          <p:cNvPr id="6" name="Espace réservé du texte 5">
            <a:extLst>
              <a:ext uri="{FF2B5EF4-FFF2-40B4-BE49-F238E27FC236}">
                <a16:creationId xmlns:a16="http://schemas.microsoft.com/office/drawing/2014/main" id="{C0015C52-08ED-464E-B7E8-24892D9C1319}"/>
              </a:ext>
            </a:extLst>
          </p:cNvPr>
          <p:cNvSpPr>
            <a:spLocks noGrp="1"/>
          </p:cNvSpPr>
          <p:nvPr>
            <p:ph type="body" sz="quarter" idx="16"/>
          </p:nvPr>
        </p:nvSpPr>
        <p:spPr>
          <a:xfrm>
            <a:off x="3663042" y="2209800"/>
            <a:ext cx="2128157" cy="297730"/>
          </a:xfrm>
        </p:spPr>
        <p:txBody>
          <a:bodyPr rtlCol="0"/>
          <a:lstStyle/>
          <a:p>
            <a:pPr rtl="0"/>
            <a:r>
              <a:rPr lang="fr-FR" dirty="0"/>
              <a:t>02. Bilan moral</a:t>
            </a:r>
          </a:p>
        </p:txBody>
      </p:sp>
      <p:sp>
        <p:nvSpPr>
          <p:cNvPr id="7" name="Espace réservé du texte 6">
            <a:extLst>
              <a:ext uri="{FF2B5EF4-FFF2-40B4-BE49-F238E27FC236}">
                <a16:creationId xmlns:a16="http://schemas.microsoft.com/office/drawing/2014/main" id="{3E1C152D-1AA6-9242-B5C9-B06EEE4F9661}"/>
              </a:ext>
            </a:extLst>
          </p:cNvPr>
          <p:cNvSpPr>
            <a:spLocks noGrp="1"/>
          </p:cNvSpPr>
          <p:nvPr>
            <p:ph type="body" sz="quarter" idx="19"/>
          </p:nvPr>
        </p:nvSpPr>
        <p:spPr>
          <a:xfrm>
            <a:off x="952500" y="5131299"/>
            <a:ext cx="2133600" cy="798262"/>
          </a:xfrm>
        </p:spPr>
        <p:txBody>
          <a:bodyPr rtlCol="0"/>
          <a:lstStyle/>
          <a:p>
            <a:r>
              <a:rPr lang="fr-FR" dirty="0"/>
              <a:t>Il s’agit avant tout d’</a:t>
            </a:r>
            <a:r>
              <a:rPr lang="fr-FR" b="1" dirty="0"/>
              <a:t>un outil de transparence et de confiance</a:t>
            </a:r>
            <a:r>
              <a:rPr lang="fr-FR" dirty="0"/>
              <a:t> vis-à vis des tiers, au même titre que le </a:t>
            </a:r>
            <a:r>
              <a:rPr lang="fr-FR" dirty="0">
                <a:hlinkClick r:id="rId3"/>
              </a:rPr>
              <a:t>rapport moral</a:t>
            </a:r>
            <a:r>
              <a:rPr lang="fr-FR" dirty="0"/>
              <a:t>. </a:t>
            </a:r>
          </a:p>
          <a:p>
            <a:pPr rtl="0"/>
            <a:endParaRPr lang="fr-FR" dirty="0"/>
          </a:p>
        </p:txBody>
      </p:sp>
      <p:sp>
        <p:nvSpPr>
          <p:cNvPr id="8" name="Espace réservé du texte 7">
            <a:extLst>
              <a:ext uri="{FF2B5EF4-FFF2-40B4-BE49-F238E27FC236}">
                <a16:creationId xmlns:a16="http://schemas.microsoft.com/office/drawing/2014/main" id="{B32B0C1D-C221-7C47-B7D6-77E7BDB41749}"/>
              </a:ext>
            </a:extLst>
          </p:cNvPr>
          <p:cNvSpPr>
            <a:spLocks noGrp="1"/>
          </p:cNvSpPr>
          <p:nvPr>
            <p:ph type="body" sz="quarter" idx="20"/>
          </p:nvPr>
        </p:nvSpPr>
        <p:spPr>
          <a:xfrm>
            <a:off x="952500" y="4522803"/>
            <a:ext cx="2133600" cy="268405"/>
          </a:xfrm>
        </p:spPr>
        <p:txBody>
          <a:bodyPr rtlCol="0"/>
          <a:lstStyle/>
          <a:p>
            <a:pPr rtl="0"/>
            <a:r>
              <a:rPr lang="fr-FR" dirty="0"/>
              <a:t>03. Bilan financier</a:t>
            </a:r>
          </a:p>
        </p:txBody>
      </p:sp>
      <p:sp>
        <p:nvSpPr>
          <p:cNvPr id="9" name="Espace réservé du texte 8">
            <a:extLst>
              <a:ext uri="{FF2B5EF4-FFF2-40B4-BE49-F238E27FC236}">
                <a16:creationId xmlns:a16="http://schemas.microsoft.com/office/drawing/2014/main" id="{38FB4732-AB07-C54D-AF44-F8ADB6D2B8B6}"/>
              </a:ext>
            </a:extLst>
          </p:cNvPr>
          <p:cNvSpPr>
            <a:spLocks noGrp="1"/>
          </p:cNvSpPr>
          <p:nvPr>
            <p:ph type="body" sz="quarter" idx="21"/>
          </p:nvPr>
        </p:nvSpPr>
        <p:spPr>
          <a:xfrm>
            <a:off x="3663042" y="5131298"/>
            <a:ext cx="2128157" cy="976203"/>
          </a:xfrm>
        </p:spPr>
        <p:txBody>
          <a:bodyPr rtlCol="0"/>
          <a:lstStyle/>
          <a:p>
            <a:pPr rtl="0"/>
            <a:r>
              <a:rPr lang="fr-FR" dirty="0"/>
              <a:t>Approbation du bilan moral et du bilan financier.</a:t>
            </a:r>
            <a:br>
              <a:rPr lang="fr-FR" dirty="0"/>
            </a:br>
            <a:r>
              <a:rPr lang="fr-FR" dirty="0"/>
              <a:t>Election du Conseil d’Administration</a:t>
            </a:r>
          </a:p>
        </p:txBody>
      </p:sp>
      <p:sp>
        <p:nvSpPr>
          <p:cNvPr id="10" name="Espace réservé du texte 9">
            <a:extLst>
              <a:ext uri="{FF2B5EF4-FFF2-40B4-BE49-F238E27FC236}">
                <a16:creationId xmlns:a16="http://schemas.microsoft.com/office/drawing/2014/main" id="{69BD3932-D1D0-1045-BD96-8B26F11B8515}"/>
              </a:ext>
            </a:extLst>
          </p:cNvPr>
          <p:cNvSpPr>
            <a:spLocks noGrp="1"/>
          </p:cNvSpPr>
          <p:nvPr>
            <p:ph type="body" sz="quarter" idx="22"/>
          </p:nvPr>
        </p:nvSpPr>
        <p:spPr>
          <a:xfrm>
            <a:off x="3663042" y="4522803"/>
            <a:ext cx="2128157" cy="268405"/>
          </a:xfrm>
        </p:spPr>
        <p:txBody>
          <a:bodyPr rtlCol="0"/>
          <a:lstStyle/>
          <a:p>
            <a:pPr rtl="0"/>
            <a:r>
              <a:rPr lang="fr-FR" dirty="0"/>
              <a:t>04. Votes / Election</a:t>
            </a:r>
          </a:p>
        </p:txBody>
      </p:sp>
      <p:sp>
        <p:nvSpPr>
          <p:cNvPr id="11" name="Espace réservé du texte 10">
            <a:extLst>
              <a:ext uri="{FF2B5EF4-FFF2-40B4-BE49-F238E27FC236}">
                <a16:creationId xmlns:a16="http://schemas.microsoft.com/office/drawing/2014/main" id="{7F247A08-A350-EF44-9F10-FC72B5466602}"/>
              </a:ext>
            </a:extLst>
          </p:cNvPr>
          <p:cNvSpPr>
            <a:spLocks noGrp="1"/>
          </p:cNvSpPr>
          <p:nvPr>
            <p:ph type="body" sz="quarter" idx="23"/>
          </p:nvPr>
        </p:nvSpPr>
        <p:spPr>
          <a:xfrm>
            <a:off x="6367054" y="5131298"/>
            <a:ext cx="2129245" cy="1200921"/>
          </a:xfrm>
        </p:spPr>
        <p:txBody>
          <a:bodyPr rtlCol="0"/>
          <a:lstStyle/>
          <a:p>
            <a:pPr rtl="0"/>
            <a:r>
              <a:rPr lang="fr-FR" dirty="0"/>
              <a:t>Laura remplace Anne-Lena en congé de Maternité.</a:t>
            </a:r>
            <a:br>
              <a:rPr lang="fr-FR" dirty="0"/>
            </a:br>
            <a:r>
              <a:rPr lang="fr-FR" dirty="0"/>
              <a:t>Lucas, éducateur sportif en charge du Programme Léo Sport Job</a:t>
            </a:r>
          </a:p>
        </p:txBody>
      </p:sp>
      <p:sp>
        <p:nvSpPr>
          <p:cNvPr id="12" name="Espace réservé du texte 11">
            <a:extLst>
              <a:ext uri="{FF2B5EF4-FFF2-40B4-BE49-F238E27FC236}">
                <a16:creationId xmlns:a16="http://schemas.microsoft.com/office/drawing/2014/main" id="{B115086E-2AC3-4F4D-8F85-104CFA64FECF}"/>
              </a:ext>
            </a:extLst>
          </p:cNvPr>
          <p:cNvSpPr>
            <a:spLocks noGrp="1"/>
          </p:cNvSpPr>
          <p:nvPr>
            <p:ph type="body" sz="quarter" idx="24"/>
          </p:nvPr>
        </p:nvSpPr>
        <p:spPr>
          <a:xfrm>
            <a:off x="6367054" y="4522803"/>
            <a:ext cx="2129245" cy="273484"/>
          </a:xfrm>
        </p:spPr>
        <p:txBody>
          <a:bodyPr rtlCol="0"/>
          <a:lstStyle/>
          <a:p>
            <a:pPr rtl="0"/>
            <a:r>
              <a:rPr lang="fr-FR" dirty="0"/>
              <a:t>05. Nouveautés</a:t>
            </a:r>
          </a:p>
        </p:txBody>
      </p:sp>
      <p:sp>
        <p:nvSpPr>
          <p:cNvPr id="15" name="Espace réservé du numéro de diapositive 14">
            <a:extLst>
              <a:ext uri="{FF2B5EF4-FFF2-40B4-BE49-F238E27FC236}">
                <a16:creationId xmlns:a16="http://schemas.microsoft.com/office/drawing/2014/main" id="{329469AE-B59A-AA41-9085-106D011808F5}"/>
              </a:ext>
            </a:extLst>
          </p:cNvPr>
          <p:cNvSpPr>
            <a:spLocks noGrp="1"/>
          </p:cNvSpPr>
          <p:nvPr>
            <p:ph type="sldNum" sz="quarter" idx="27"/>
          </p:nvPr>
        </p:nvSpPr>
        <p:spPr>
          <a:xfrm>
            <a:off x="971550" y="6332220"/>
            <a:ext cx="523240" cy="247651"/>
          </a:xfrm>
        </p:spPr>
        <p:txBody>
          <a:bodyPr rtlCol="0"/>
          <a:lstStyle/>
          <a:p>
            <a:pPr rtl="0"/>
            <a:fld id="{294A09A9-5501-47C1-A89A-A340965A2BE2}" type="slidenum">
              <a:rPr lang="fr-FR" smtClean="0"/>
              <a:pPr/>
              <a:t>2</a:t>
            </a:fld>
            <a:endParaRPr lang="fr-FR"/>
          </a:p>
        </p:txBody>
      </p:sp>
      <p:sp>
        <p:nvSpPr>
          <p:cNvPr id="13" name="Espace réservé de la date 3">
            <a:extLst>
              <a:ext uri="{FF2B5EF4-FFF2-40B4-BE49-F238E27FC236}">
                <a16:creationId xmlns:a16="http://schemas.microsoft.com/office/drawing/2014/main" id="{2B5EFEC0-9BB2-3074-64CF-54A94E57C9B6}"/>
              </a:ext>
            </a:extLst>
          </p:cNvPr>
          <p:cNvSpPr>
            <a:spLocks noGrp="1"/>
          </p:cNvSpPr>
          <p:nvPr>
            <p:ph type="dt" sz="half" idx="2"/>
          </p:nvPr>
        </p:nvSpPr>
        <p:spPr>
          <a:xfrm>
            <a:off x="2933126"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pPr rtl="0"/>
            <a:r>
              <a:rPr lang="fr-FR" dirty="0"/>
              <a:t>09 février 2024</a:t>
            </a:r>
            <a:endParaRPr lang="fr-FR" noProof="0" dirty="0">
              <a:latin typeface="+mn-lt"/>
            </a:endParaRPr>
          </a:p>
        </p:txBody>
      </p:sp>
      <p:sp>
        <p:nvSpPr>
          <p:cNvPr id="16" name="Espace réservé du pied de page 4">
            <a:extLst>
              <a:ext uri="{FF2B5EF4-FFF2-40B4-BE49-F238E27FC236}">
                <a16:creationId xmlns:a16="http://schemas.microsoft.com/office/drawing/2014/main" id="{44FDF1C6-F127-26D2-019C-498DA2B6591E}"/>
              </a:ext>
            </a:extLst>
          </p:cNvPr>
          <p:cNvSpPr>
            <a:spLocks noGrp="1"/>
          </p:cNvSpPr>
          <p:nvPr>
            <p:ph type="ftr" sz="quarter" idx="3"/>
          </p:nvPr>
        </p:nvSpPr>
        <p:spPr>
          <a:xfrm>
            <a:off x="1494789" y="6332220"/>
            <a:ext cx="1438337" cy="247651"/>
          </a:xfrm>
          <a:prstGeom prst="rect">
            <a:avLst/>
          </a:prstGeom>
        </p:spPr>
        <p:txBody>
          <a:bodyPr vert="horz" lIns="0" tIns="0" rIns="0" bIns="0" rtlCol="0" anchor="t" anchorCtr="0"/>
          <a:lstStyle>
            <a:lvl1pPr algn="l">
              <a:defRPr sz="1100" b="0" i="0">
                <a:solidFill>
                  <a:schemeClr val="bg1"/>
                </a:solidFill>
                <a:latin typeface="+mj-lt"/>
              </a:defRPr>
            </a:lvl1pPr>
          </a:lstStyle>
          <a:p>
            <a:r>
              <a:rPr lang="fr-FR" dirty="0"/>
              <a:t>Assemblée Générale</a:t>
            </a:r>
          </a:p>
        </p:txBody>
      </p:sp>
    </p:spTree>
    <p:extLst>
      <p:ext uri="{BB962C8B-B14F-4D97-AF65-F5344CB8AC3E}">
        <p14:creationId xmlns:p14="http://schemas.microsoft.com/office/powerpoint/2010/main" val="289860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353F689-2E51-BF4F-AE47-7CEB7CC4C52A}"/>
              </a:ext>
            </a:extLst>
          </p:cNvPr>
          <p:cNvSpPr>
            <a:spLocks noGrp="1"/>
          </p:cNvSpPr>
          <p:nvPr>
            <p:ph type="title"/>
          </p:nvPr>
        </p:nvSpPr>
        <p:spPr/>
        <p:txBody>
          <a:bodyPr rtlCol="0"/>
          <a:lstStyle/>
          <a:p>
            <a:pPr rtl="0"/>
            <a:r>
              <a:rPr lang="fr-FR"/>
              <a:t>Introduction</a:t>
            </a:r>
          </a:p>
        </p:txBody>
      </p:sp>
      <p:sp>
        <p:nvSpPr>
          <p:cNvPr id="4" name="Espace réservé du texte 3">
            <a:extLst>
              <a:ext uri="{FF2B5EF4-FFF2-40B4-BE49-F238E27FC236}">
                <a16:creationId xmlns:a16="http://schemas.microsoft.com/office/drawing/2014/main" id="{A17F80A9-6337-524E-AC61-32C5AFEE8E6D}"/>
              </a:ext>
            </a:extLst>
          </p:cNvPr>
          <p:cNvSpPr>
            <a:spLocks noGrp="1"/>
          </p:cNvSpPr>
          <p:nvPr>
            <p:ph type="body" sz="quarter" idx="11"/>
          </p:nvPr>
        </p:nvSpPr>
        <p:spPr/>
        <p:txBody>
          <a:bodyPr rtlCol="0"/>
          <a:lstStyle/>
          <a:p>
            <a:pPr algn="just" rtl="0"/>
            <a:r>
              <a:rPr lang="fr-FR" sz="1600" b="1" dirty="0"/>
              <a:t>Les associations constituent l’un des piliers de notre vie démocratique, sociale et culturelle.</a:t>
            </a:r>
            <a:r>
              <a:rPr lang="fr-FR" sz="1600" dirty="0"/>
              <a:t> Dans les territoires, elles sont le creuset de la démocratie et de la participation citoyenne et jouent un rôle d’alerte et d’innovation sociale indispensable.</a:t>
            </a:r>
          </a:p>
          <a:p>
            <a:pPr algn="just" rtl="0"/>
            <a:r>
              <a:rPr lang="fr-FR" sz="1600" dirty="0"/>
              <a:t>Ce sont également des lieux où l’on </a:t>
            </a:r>
            <a:r>
              <a:rPr lang="fr-FR" sz="1600" b="1" dirty="0"/>
              <a:t>« fait ensemble »</a:t>
            </a:r>
            <a:r>
              <a:rPr lang="fr-FR" sz="1600" dirty="0"/>
              <a:t>, où l’on peut inscrire son engagement individuel dans un cadre collectif.</a:t>
            </a:r>
            <a:r>
              <a:rPr lang="fr-FR" sz="1600" b="1" dirty="0"/>
              <a:t> </a:t>
            </a:r>
            <a:endParaRPr lang="fr-FR" sz="1600" dirty="0"/>
          </a:p>
        </p:txBody>
      </p:sp>
      <p:sp>
        <p:nvSpPr>
          <p:cNvPr id="7" name="Espace réservé du numéro de diapositive 6">
            <a:extLst>
              <a:ext uri="{FF2B5EF4-FFF2-40B4-BE49-F238E27FC236}">
                <a16:creationId xmlns:a16="http://schemas.microsoft.com/office/drawing/2014/main" id="{F37669F0-EA6D-6B46-AF0E-A9C2D1F223DB}"/>
              </a:ext>
            </a:extLst>
          </p:cNvPr>
          <p:cNvSpPr>
            <a:spLocks noGrp="1"/>
          </p:cNvSpPr>
          <p:nvPr>
            <p:ph type="sldNum" sz="quarter" idx="16"/>
          </p:nvPr>
        </p:nvSpPr>
        <p:spPr>
          <a:xfrm>
            <a:off x="971550" y="6332220"/>
            <a:ext cx="523240" cy="247651"/>
          </a:xfrm>
        </p:spPr>
        <p:txBody>
          <a:bodyPr rtlCol="0"/>
          <a:lstStyle/>
          <a:p>
            <a:pPr rtl="0"/>
            <a:fld id="{294A09A9-5501-47C1-A89A-A340965A2BE2}" type="slidenum">
              <a:rPr lang="fr-FR" smtClean="0"/>
              <a:pPr/>
              <a:t>3</a:t>
            </a:fld>
            <a:endParaRPr lang="fr-FR"/>
          </a:p>
        </p:txBody>
      </p:sp>
      <p:sp>
        <p:nvSpPr>
          <p:cNvPr id="2" name="Espace réservé de la date 3">
            <a:extLst>
              <a:ext uri="{FF2B5EF4-FFF2-40B4-BE49-F238E27FC236}">
                <a16:creationId xmlns:a16="http://schemas.microsoft.com/office/drawing/2014/main" id="{453AD58C-54C1-BEF5-8C62-C8B48D1853EF}"/>
              </a:ext>
            </a:extLst>
          </p:cNvPr>
          <p:cNvSpPr>
            <a:spLocks noGrp="1"/>
          </p:cNvSpPr>
          <p:nvPr>
            <p:ph type="dt" sz="half" idx="2"/>
          </p:nvPr>
        </p:nvSpPr>
        <p:spPr>
          <a:xfrm>
            <a:off x="2933126"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pPr rtl="0"/>
            <a:r>
              <a:rPr lang="fr-FR" dirty="0"/>
              <a:t>09 février 2024</a:t>
            </a:r>
            <a:endParaRPr lang="fr-FR" noProof="0" dirty="0">
              <a:latin typeface="+mn-lt"/>
            </a:endParaRPr>
          </a:p>
        </p:txBody>
      </p:sp>
      <p:sp>
        <p:nvSpPr>
          <p:cNvPr id="5" name="Espace réservé du pied de page 4">
            <a:extLst>
              <a:ext uri="{FF2B5EF4-FFF2-40B4-BE49-F238E27FC236}">
                <a16:creationId xmlns:a16="http://schemas.microsoft.com/office/drawing/2014/main" id="{2290992A-4E00-7A5E-2A65-03BFA45121EE}"/>
              </a:ext>
            </a:extLst>
          </p:cNvPr>
          <p:cNvSpPr>
            <a:spLocks noGrp="1"/>
          </p:cNvSpPr>
          <p:nvPr>
            <p:ph type="ftr" sz="quarter" idx="3"/>
          </p:nvPr>
        </p:nvSpPr>
        <p:spPr>
          <a:xfrm>
            <a:off x="1494789" y="6332220"/>
            <a:ext cx="1438337" cy="247651"/>
          </a:xfrm>
          <a:prstGeom prst="rect">
            <a:avLst/>
          </a:prstGeom>
        </p:spPr>
        <p:txBody>
          <a:bodyPr vert="horz" lIns="0" tIns="0" rIns="0" bIns="0" rtlCol="0" anchor="t" anchorCtr="0"/>
          <a:lstStyle>
            <a:lvl1pPr algn="l">
              <a:defRPr sz="1100" b="0" i="0">
                <a:solidFill>
                  <a:schemeClr val="bg1"/>
                </a:solidFill>
                <a:latin typeface="+mj-lt"/>
              </a:defRPr>
            </a:lvl1pPr>
          </a:lstStyle>
          <a:p>
            <a:r>
              <a:rPr lang="fr-FR" dirty="0"/>
              <a:t>Assemblée Générale</a:t>
            </a:r>
          </a:p>
        </p:txBody>
      </p:sp>
      <p:pic>
        <p:nvPicPr>
          <p:cNvPr id="18" name="Espace réservé pour une image  17">
            <a:extLst>
              <a:ext uri="{FF2B5EF4-FFF2-40B4-BE49-F238E27FC236}">
                <a16:creationId xmlns:a16="http://schemas.microsoft.com/office/drawing/2014/main" id="{BE58EA2D-0977-7802-2F23-EC697C9E3B3C}"/>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46" r="46"/>
          <a:stretch>
            <a:fillRect/>
          </a:stretch>
        </p:blipFill>
        <p:spPr/>
      </p:pic>
    </p:spTree>
    <p:extLst>
      <p:ext uri="{BB962C8B-B14F-4D97-AF65-F5344CB8AC3E}">
        <p14:creationId xmlns:p14="http://schemas.microsoft.com/office/powerpoint/2010/main" val="391246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20" name="Espace réservé d’image 19">
            <a:extLst>
              <a:ext uri="{FF2B5EF4-FFF2-40B4-BE49-F238E27FC236}">
                <a16:creationId xmlns:a16="http://schemas.microsoft.com/office/drawing/2014/main" id="{12F007AF-B3B3-4BBC-9990-D46E31738B7C}"/>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0" y="0"/>
            <a:ext cx="12192000" cy="6858000"/>
          </a:xfrm>
        </p:spPr>
      </p:pic>
      <p:sp>
        <p:nvSpPr>
          <p:cNvPr id="2" name="Titre 1">
            <a:extLst>
              <a:ext uri="{FF2B5EF4-FFF2-40B4-BE49-F238E27FC236}">
                <a16:creationId xmlns:a16="http://schemas.microsoft.com/office/drawing/2014/main" id="{A8704A28-E62C-2E4A-A2A4-AD85CB6126A2}"/>
              </a:ext>
            </a:extLst>
          </p:cNvPr>
          <p:cNvSpPr>
            <a:spLocks noGrp="1"/>
          </p:cNvSpPr>
          <p:nvPr>
            <p:ph type="title"/>
          </p:nvPr>
        </p:nvSpPr>
        <p:spPr>
          <a:xfrm>
            <a:off x="7193943" y="3045437"/>
            <a:ext cx="4941477" cy="610863"/>
          </a:xfrm>
        </p:spPr>
        <p:txBody>
          <a:bodyPr rtlCol="0"/>
          <a:lstStyle/>
          <a:p>
            <a:pPr rtl="0"/>
            <a:r>
              <a:rPr lang="fr-FR" noProof="1"/>
              <a:t>Bilan des activités</a:t>
            </a:r>
          </a:p>
        </p:txBody>
      </p:sp>
      <p:cxnSp>
        <p:nvCxnSpPr>
          <p:cNvPr id="6" name="Connecteur droit 5">
            <a:extLst>
              <a:ext uri="{FF2B5EF4-FFF2-40B4-BE49-F238E27FC236}">
                <a16:creationId xmlns:a16="http://schemas.microsoft.com/office/drawing/2014/main" id="{4D6EE753-BEBB-4348-896E-73627FDDCF64}"/>
              </a:ext>
              <a:ext uri="{C183D7F6-B498-43B3-948B-1728B52AA6E4}">
                <adec:decorative xmlns:adec="http://schemas.microsoft.com/office/drawing/2017/decorative" val="1"/>
              </a:ext>
            </a:extLst>
          </p:cNvPr>
          <p:cNvCxnSpPr>
            <a:cxnSpLocks/>
          </p:cNvCxnSpPr>
          <p:nvPr/>
        </p:nvCxnSpPr>
        <p:spPr>
          <a:xfrm>
            <a:off x="7194680" y="4003877"/>
            <a:ext cx="43920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05465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8026B5-2F88-BA48-A996-4A13FDFAA43A}"/>
              </a:ext>
            </a:extLst>
          </p:cNvPr>
          <p:cNvSpPr>
            <a:spLocks noGrp="1"/>
          </p:cNvSpPr>
          <p:nvPr>
            <p:ph type="title"/>
          </p:nvPr>
        </p:nvSpPr>
        <p:spPr>
          <a:xfrm>
            <a:off x="964023" y="879063"/>
            <a:ext cx="9791961" cy="610863"/>
          </a:xfrm>
        </p:spPr>
        <p:txBody>
          <a:bodyPr rtlCol="0">
            <a:normAutofit fontScale="90000"/>
          </a:bodyPr>
          <a:lstStyle/>
          <a:p>
            <a:pPr rtl="0"/>
            <a:r>
              <a:rPr lang="fr-FR" noProof="1"/>
              <a:t>Les actions de la Loco selon les 3 axes:</a:t>
            </a:r>
          </a:p>
        </p:txBody>
      </p:sp>
      <p:sp>
        <p:nvSpPr>
          <p:cNvPr id="3" name="Espace réservé au texte 2">
            <a:extLst>
              <a:ext uri="{FF2B5EF4-FFF2-40B4-BE49-F238E27FC236}">
                <a16:creationId xmlns:a16="http://schemas.microsoft.com/office/drawing/2014/main" id="{A5ABDF8F-0AD5-5C43-9EF3-8679B9897E01}"/>
              </a:ext>
            </a:extLst>
          </p:cNvPr>
          <p:cNvSpPr>
            <a:spLocks noGrp="1"/>
          </p:cNvSpPr>
          <p:nvPr>
            <p:ph type="body" idx="1"/>
          </p:nvPr>
        </p:nvSpPr>
        <p:spPr/>
        <p:txBody>
          <a:bodyPr rtlCol="0">
            <a:normAutofit/>
          </a:bodyPr>
          <a:lstStyle/>
          <a:p>
            <a:pPr rtl="0"/>
            <a:r>
              <a:rPr lang="fr-FR" noProof="1"/>
              <a:t>Citoyenneté</a:t>
            </a:r>
          </a:p>
        </p:txBody>
      </p:sp>
      <p:sp>
        <p:nvSpPr>
          <p:cNvPr id="4" name="Espace réservé du contenu 3">
            <a:extLst>
              <a:ext uri="{FF2B5EF4-FFF2-40B4-BE49-F238E27FC236}">
                <a16:creationId xmlns:a16="http://schemas.microsoft.com/office/drawing/2014/main" id="{7782A119-28D1-B54D-A879-A0DDEC296674}"/>
              </a:ext>
            </a:extLst>
          </p:cNvPr>
          <p:cNvSpPr>
            <a:spLocks noGrp="1"/>
          </p:cNvSpPr>
          <p:nvPr>
            <p:ph sz="half" idx="2"/>
          </p:nvPr>
        </p:nvSpPr>
        <p:spPr>
          <a:xfrm>
            <a:off x="952500" y="2786446"/>
            <a:ext cx="3036477" cy="899434"/>
          </a:xfrm>
        </p:spPr>
        <p:txBody>
          <a:bodyPr rtlCol="0"/>
          <a:lstStyle/>
          <a:p>
            <a:r>
              <a:rPr lang="fr-FR" sz="1800" dirty="0">
                <a:effectLst/>
                <a:latin typeface="Calibri" panose="020F0502020204030204" pitchFamily="34" charset="0"/>
                <a:ea typeface="Times New Roman" panose="02020603050405020304" pitchFamily="18" charset="0"/>
                <a:cs typeface="Times New Roman" panose="02020603050405020304" pitchFamily="18" charset="0"/>
              </a:rPr>
              <a:t>Permettre aux habitants de devenir des citoyens actifs</a:t>
            </a:r>
          </a:p>
        </p:txBody>
      </p:sp>
      <p:sp>
        <p:nvSpPr>
          <p:cNvPr id="5" name="Espace réservé du texte 4">
            <a:extLst>
              <a:ext uri="{FF2B5EF4-FFF2-40B4-BE49-F238E27FC236}">
                <a16:creationId xmlns:a16="http://schemas.microsoft.com/office/drawing/2014/main" id="{B55E5840-ED0D-0349-88F3-4E90A0094985}"/>
              </a:ext>
            </a:extLst>
          </p:cNvPr>
          <p:cNvSpPr>
            <a:spLocks noGrp="1"/>
          </p:cNvSpPr>
          <p:nvPr>
            <p:ph type="body" idx="10"/>
          </p:nvPr>
        </p:nvSpPr>
        <p:spPr/>
        <p:txBody>
          <a:bodyPr rtlCol="0">
            <a:normAutofit/>
          </a:bodyPr>
          <a:lstStyle/>
          <a:p>
            <a:pPr rtl="0"/>
            <a:r>
              <a:rPr lang="fr-FR" noProof="1"/>
              <a:t>Vivre ensemble</a:t>
            </a:r>
          </a:p>
        </p:txBody>
      </p:sp>
      <p:sp>
        <p:nvSpPr>
          <p:cNvPr id="6" name="Espace réservé du contenu 5">
            <a:extLst>
              <a:ext uri="{FF2B5EF4-FFF2-40B4-BE49-F238E27FC236}">
                <a16:creationId xmlns:a16="http://schemas.microsoft.com/office/drawing/2014/main" id="{34801285-85FB-FD43-9631-322998389AF0}"/>
              </a:ext>
            </a:extLst>
          </p:cNvPr>
          <p:cNvSpPr>
            <a:spLocks noGrp="1"/>
          </p:cNvSpPr>
          <p:nvPr>
            <p:ph sz="half" idx="11"/>
          </p:nvPr>
        </p:nvSpPr>
        <p:spPr/>
        <p:txBody>
          <a:bodyPr rtlCol="0"/>
          <a:lstStyle/>
          <a:p>
            <a:pPr rtl="0"/>
            <a:r>
              <a:rPr lang="fr-FR" noProof="1"/>
              <a:t>Mettre en lien les habitants pour Vivre ensemble</a:t>
            </a:r>
          </a:p>
          <a:p>
            <a:pPr rtl="0"/>
            <a:r>
              <a:rPr lang="fr-FR" noProof="1"/>
              <a:t>Rendre la société plus accueillante</a:t>
            </a:r>
          </a:p>
          <a:p>
            <a:pPr rtl="0"/>
            <a:r>
              <a:rPr lang="fr-FR" noProof="1"/>
              <a:t>Participer à donner chair à la devise de la France : Fraternité</a:t>
            </a:r>
          </a:p>
        </p:txBody>
      </p:sp>
      <p:sp>
        <p:nvSpPr>
          <p:cNvPr id="7" name="Espace réservé du texte 6">
            <a:extLst>
              <a:ext uri="{FF2B5EF4-FFF2-40B4-BE49-F238E27FC236}">
                <a16:creationId xmlns:a16="http://schemas.microsoft.com/office/drawing/2014/main" id="{8820E658-15B8-6C4B-A736-3D894774670E}"/>
              </a:ext>
            </a:extLst>
          </p:cNvPr>
          <p:cNvSpPr>
            <a:spLocks noGrp="1"/>
          </p:cNvSpPr>
          <p:nvPr>
            <p:ph type="body" idx="12"/>
          </p:nvPr>
        </p:nvSpPr>
        <p:spPr/>
        <p:txBody>
          <a:bodyPr rtlCol="0">
            <a:normAutofit/>
          </a:bodyPr>
          <a:lstStyle/>
          <a:p>
            <a:pPr rtl="0"/>
            <a:r>
              <a:rPr lang="fr-FR" noProof="1"/>
              <a:t>Accès aux droits</a:t>
            </a:r>
          </a:p>
        </p:txBody>
      </p:sp>
      <p:sp>
        <p:nvSpPr>
          <p:cNvPr id="8" name="Espace réservé du contenu 7">
            <a:extLst>
              <a:ext uri="{FF2B5EF4-FFF2-40B4-BE49-F238E27FC236}">
                <a16:creationId xmlns:a16="http://schemas.microsoft.com/office/drawing/2014/main" id="{7F52F621-1B1F-5E49-939F-12BD1A0FD522}"/>
              </a:ext>
            </a:extLst>
          </p:cNvPr>
          <p:cNvSpPr>
            <a:spLocks noGrp="1"/>
          </p:cNvSpPr>
          <p:nvPr>
            <p:ph sz="half" idx="13"/>
          </p:nvPr>
        </p:nvSpPr>
        <p:spPr/>
        <p:txBody>
          <a:bodyPr rtlCol="0">
            <a:normAutofit/>
          </a:bodyPr>
          <a:lstStyle/>
          <a:p>
            <a:pPr rtl="0"/>
            <a:r>
              <a:rPr lang="fr-FR" noProof="1"/>
              <a:t>Apprendre dans les 2 sens (</a:t>
            </a:r>
            <a:r>
              <a:rPr lang="fr-FR" b="0" i="0" dirty="0">
                <a:effectLst/>
                <a:latin typeface="arial" panose="020B0604020202020204" pitchFamily="34" charset="0"/>
              </a:rPr>
              <a:t>de l’autre / à l’autre</a:t>
            </a:r>
            <a:r>
              <a:rPr lang="fr-FR" noProof="1"/>
              <a:t>)</a:t>
            </a:r>
          </a:p>
          <a:p>
            <a:pPr rtl="0"/>
            <a:r>
              <a:rPr lang="fr-FR" noProof="1"/>
              <a:t>Acquérir de nouveaux savoirs</a:t>
            </a:r>
          </a:p>
          <a:p>
            <a:pPr rtl="0"/>
            <a:r>
              <a:rPr lang="fr-FR" noProof="1"/>
              <a:t>Permettre la prise de responsabilité au sein de la LOCO</a:t>
            </a:r>
          </a:p>
        </p:txBody>
      </p:sp>
      <p:sp>
        <p:nvSpPr>
          <p:cNvPr id="11" name="Espace réservé du numéro de diapositive 10">
            <a:extLst>
              <a:ext uri="{FF2B5EF4-FFF2-40B4-BE49-F238E27FC236}">
                <a16:creationId xmlns:a16="http://schemas.microsoft.com/office/drawing/2014/main" id="{8B50C3FA-D20D-3049-9C7F-6F37D4E022C5}"/>
              </a:ext>
            </a:extLst>
          </p:cNvPr>
          <p:cNvSpPr>
            <a:spLocks noGrp="1"/>
          </p:cNvSpPr>
          <p:nvPr>
            <p:ph type="sldNum" sz="quarter" idx="16"/>
          </p:nvPr>
        </p:nvSpPr>
        <p:spPr>
          <a:xfrm>
            <a:off x="971550" y="6332220"/>
            <a:ext cx="523240" cy="247651"/>
          </a:xfrm>
        </p:spPr>
        <p:txBody>
          <a:bodyPr rtlCol="0"/>
          <a:lstStyle/>
          <a:p>
            <a:pPr algn="l" rtl="0"/>
            <a:fld id="{294A09A9-5501-47C1-A89A-A340965A2BE2}" type="slidenum">
              <a:rPr lang="fr-FR" noProof="1" dirty="0" smtClean="0"/>
              <a:pPr algn="l" rtl="0"/>
              <a:t>5</a:t>
            </a:fld>
            <a:endParaRPr lang="fr-FR" noProof="1"/>
          </a:p>
        </p:txBody>
      </p:sp>
      <p:sp>
        <p:nvSpPr>
          <p:cNvPr id="16" name="Espace réservé de la date 3">
            <a:extLst>
              <a:ext uri="{FF2B5EF4-FFF2-40B4-BE49-F238E27FC236}">
                <a16:creationId xmlns:a16="http://schemas.microsoft.com/office/drawing/2014/main" id="{BAED7E94-4E63-75E9-023A-B9D8B8407E4B}"/>
              </a:ext>
            </a:extLst>
          </p:cNvPr>
          <p:cNvSpPr txBox="1">
            <a:spLocks/>
          </p:cNvSpPr>
          <p:nvPr/>
        </p:nvSpPr>
        <p:spPr>
          <a:xfrm>
            <a:off x="2933126" y="6332220"/>
            <a:ext cx="1313180" cy="247651"/>
          </a:xfrm>
          <a:prstGeom prst="rect">
            <a:avLst/>
          </a:prstGeom>
        </p:spPr>
        <p:txBody>
          <a:bodyPr vert="horz" lIns="0" tIns="0" rIns="0" bIns="0" rtlCol="0" anchor="t" anchorCtr="0">
            <a:normAutofit/>
          </a:bodyPr>
          <a:lstStyle>
            <a:lvl1pPr marL="285750" indent="-285750" algn="l" defTabSz="914400" rtl="0" eaLnBrk="1" latinLnBrk="0" hangingPunct="1">
              <a:lnSpc>
                <a:spcPct val="100000"/>
              </a:lnSpc>
              <a:spcBef>
                <a:spcPts val="1000"/>
              </a:spcBef>
              <a:buFont typeface="Wingdings" pitchFamily="2" charset="2"/>
              <a:buChar char="§"/>
              <a:defRPr sz="11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t>09 février 2024</a:t>
            </a:r>
            <a:endParaRPr lang="fr-FR" dirty="0"/>
          </a:p>
        </p:txBody>
      </p:sp>
      <p:sp>
        <p:nvSpPr>
          <p:cNvPr id="17" name="Espace réservé du pied de page 4">
            <a:extLst>
              <a:ext uri="{FF2B5EF4-FFF2-40B4-BE49-F238E27FC236}">
                <a16:creationId xmlns:a16="http://schemas.microsoft.com/office/drawing/2014/main" id="{D3E59C65-F9EB-CE58-245F-9DCF72D0247A}"/>
              </a:ext>
            </a:extLst>
          </p:cNvPr>
          <p:cNvSpPr txBox="1">
            <a:spLocks/>
          </p:cNvSpPr>
          <p:nvPr/>
        </p:nvSpPr>
        <p:spPr>
          <a:xfrm>
            <a:off x="1494789" y="6332220"/>
            <a:ext cx="1438337" cy="247651"/>
          </a:xfrm>
          <a:prstGeom prst="rect">
            <a:avLst/>
          </a:prstGeom>
        </p:spPr>
        <p:txBody>
          <a:bodyPr vert="horz" lIns="0" tIns="0" rIns="0" bIns="0" rtlCol="0" anchor="t" anchorCtr="0"/>
          <a:lstStyle>
            <a:defPPr rtl="0">
              <a:defRPr lang="fr-fr"/>
            </a:defPPr>
            <a:lvl1pPr marL="0" algn="l" defTabSz="914400" rtl="0" eaLnBrk="1" latinLnBrk="0" hangingPunct="1">
              <a:defRPr sz="1100" b="0" i="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Assemblée Générale</a:t>
            </a:r>
          </a:p>
        </p:txBody>
      </p:sp>
      <p:pic>
        <p:nvPicPr>
          <p:cNvPr id="19" name="Graphique 18">
            <a:extLst>
              <a:ext uri="{FF2B5EF4-FFF2-40B4-BE49-F238E27FC236}">
                <a16:creationId xmlns:a16="http://schemas.microsoft.com/office/drawing/2014/main" id="{A97E0F4C-2D06-112B-BDE2-A523B2ACA5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80948" y="6164415"/>
            <a:ext cx="1438337" cy="415456"/>
          </a:xfrm>
          <a:prstGeom prst="rect">
            <a:avLst/>
          </a:prstGeom>
        </p:spPr>
      </p:pic>
      <p:sp>
        <p:nvSpPr>
          <p:cNvPr id="20" name="Espace réservé du pied de page 4">
            <a:extLst>
              <a:ext uri="{FF2B5EF4-FFF2-40B4-BE49-F238E27FC236}">
                <a16:creationId xmlns:a16="http://schemas.microsoft.com/office/drawing/2014/main" id="{5B0FD526-8E08-0FB6-C86D-9CF89A98CA42}"/>
              </a:ext>
            </a:extLst>
          </p:cNvPr>
          <p:cNvSpPr txBox="1">
            <a:spLocks/>
          </p:cNvSpPr>
          <p:nvPr/>
        </p:nvSpPr>
        <p:spPr>
          <a:xfrm>
            <a:off x="7522590" y="6332220"/>
            <a:ext cx="2546627" cy="247651"/>
          </a:xfrm>
          <a:prstGeom prst="rect">
            <a:avLst/>
          </a:prstGeom>
        </p:spPr>
        <p:txBody>
          <a:bodyPr vert="horz" lIns="0" tIns="0" rIns="0" bIns="0" rtlCol="0" anchor="t" anchorCtr="0"/>
          <a:lstStyle>
            <a:defPPr rtl="0">
              <a:defRPr lang="fr-fr"/>
            </a:defPPr>
            <a:lvl1pPr marL="0" algn="l" defTabSz="914400" rtl="0" eaLnBrk="1" latinLnBrk="0" hangingPunct="1">
              <a:defRPr sz="1100" b="0" i="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dirty="0"/>
              <a:t>Bilan des activités</a:t>
            </a:r>
          </a:p>
        </p:txBody>
      </p:sp>
    </p:spTree>
    <p:extLst>
      <p:ext uri="{BB962C8B-B14F-4D97-AF65-F5344CB8AC3E}">
        <p14:creationId xmlns:p14="http://schemas.microsoft.com/office/powerpoint/2010/main" val="495483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01A96-23BC-F58C-24AF-DE0F0845C5D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7DBCFD4-F4A3-E565-5227-9F558F093FEB}"/>
              </a:ext>
            </a:extLst>
          </p:cNvPr>
          <p:cNvSpPr>
            <a:spLocks noGrp="1"/>
          </p:cNvSpPr>
          <p:nvPr>
            <p:ph type="title"/>
          </p:nvPr>
        </p:nvSpPr>
        <p:spPr>
          <a:xfrm>
            <a:off x="964023" y="879063"/>
            <a:ext cx="9791961" cy="610863"/>
          </a:xfrm>
        </p:spPr>
        <p:txBody>
          <a:bodyPr rtlCol="0">
            <a:normAutofit fontScale="90000"/>
          </a:bodyPr>
          <a:lstStyle/>
          <a:p>
            <a:pPr rtl="0"/>
            <a:r>
              <a:rPr lang="fr-FR" noProof="1"/>
              <a:t>La citoyenneté : permettre aux habitants de devenir des citoyens actifs</a:t>
            </a:r>
          </a:p>
        </p:txBody>
      </p:sp>
      <p:sp>
        <p:nvSpPr>
          <p:cNvPr id="3" name="Espace réservé au texte 2">
            <a:extLst>
              <a:ext uri="{FF2B5EF4-FFF2-40B4-BE49-F238E27FC236}">
                <a16:creationId xmlns:a16="http://schemas.microsoft.com/office/drawing/2014/main" id="{9D8253C4-B2D2-2F21-633F-82B16E316626}"/>
              </a:ext>
            </a:extLst>
          </p:cNvPr>
          <p:cNvSpPr>
            <a:spLocks noGrp="1"/>
          </p:cNvSpPr>
          <p:nvPr>
            <p:ph type="body" idx="1"/>
          </p:nvPr>
        </p:nvSpPr>
        <p:spPr/>
        <p:txBody>
          <a:bodyPr rtlCol="0">
            <a:normAutofit fontScale="92500"/>
          </a:bodyPr>
          <a:lstStyle/>
          <a:p>
            <a:pPr rtl="0"/>
            <a:r>
              <a:rPr lang="fr-FR" noProof="1"/>
              <a:t>Soutenir l’insertion par le sport</a:t>
            </a:r>
          </a:p>
        </p:txBody>
      </p:sp>
      <p:pic>
        <p:nvPicPr>
          <p:cNvPr id="10" name="Espace réservé du contenu 9">
            <a:hlinkClick r:id="rId3"/>
            <a:extLst>
              <a:ext uri="{FF2B5EF4-FFF2-40B4-BE49-F238E27FC236}">
                <a16:creationId xmlns:a16="http://schemas.microsoft.com/office/drawing/2014/main" id="{138357E4-01AE-4EF2-1A2C-7325021672C4}"/>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952500" y="2903488"/>
            <a:ext cx="3036888" cy="1708249"/>
          </a:xfrm>
        </p:spPr>
      </p:pic>
      <p:sp>
        <p:nvSpPr>
          <p:cNvPr id="5" name="Espace réservé du texte 4">
            <a:extLst>
              <a:ext uri="{FF2B5EF4-FFF2-40B4-BE49-F238E27FC236}">
                <a16:creationId xmlns:a16="http://schemas.microsoft.com/office/drawing/2014/main" id="{B4137F0F-A0B4-38F8-7960-3212EBB06199}"/>
              </a:ext>
            </a:extLst>
          </p:cNvPr>
          <p:cNvSpPr>
            <a:spLocks noGrp="1"/>
          </p:cNvSpPr>
          <p:nvPr>
            <p:ph type="body" idx="10"/>
          </p:nvPr>
        </p:nvSpPr>
        <p:spPr>
          <a:xfrm>
            <a:off x="4569372" y="2300156"/>
            <a:ext cx="3339717" cy="404216"/>
          </a:xfrm>
        </p:spPr>
        <p:txBody>
          <a:bodyPr rtlCol="0">
            <a:normAutofit fontScale="92500" lnSpcReduction="20000"/>
          </a:bodyPr>
          <a:lstStyle/>
          <a:p>
            <a:r>
              <a:rPr lang="fr-FR" noProof="1"/>
              <a:t>Soutenir la participation à des évènements culturels</a:t>
            </a:r>
          </a:p>
          <a:p>
            <a:endParaRPr lang="fr-FR" noProof="1"/>
          </a:p>
        </p:txBody>
      </p:sp>
      <p:pic>
        <p:nvPicPr>
          <p:cNvPr id="9" name="Espace réservé du contenu 8">
            <a:hlinkClick r:id="rId5"/>
            <a:extLst>
              <a:ext uri="{FF2B5EF4-FFF2-40B4-BE49-F238E27FC236}">
                <a16:creationId xmlns:a16="http://schemas.microsoft.com/office/drawing/2014/main" id="{A7747179-1221-66D5-D113-EBA1A50BDD57}"/>
              </a:ext>
            </a:extLst>
          </p:cNvPr>
          <p:cNvPicPr>
            <a:picLocks noGrp="1" noChangeAspect="1"/>
          </p:cNvPicPr>
          <p:nvPr>
            <p:ph sz="half" idx="11"/>
          </p:nvPr>
        </p:nvPicPr>
        <p:blipFill>
          <a:blip r:embed="rId6">
            <a:extLst>
              <a:ext uri="{28A0092B-C50C-407E-A947-70E740481C1C}">
                <a14:useLocalDpi xmlns:a14="http://schemas.microsoft.com/office/drawing/2010/main" val="0"/>
              </a:ext>
            </a:extLst>
          </a:blip>
          <a:stretch>
            <a:fillRect/>
          </a:stretch>
        </p:blipFill>
        <p:spPr>
          <a:xfrm>
            <a:off x="4568825" y="2912170"/>
            <a:ext cx="3051175" cy="1716285"/>
          </a:xfrm>
        </p:spPr>
      </p:pic>
      <p:sp>
        <p:nvSpPr>
          <p:cNvPr id="7" name="Espace réservé du texte 6">
            <a:extLst>
              <a:ext uri="{FF2B5EF4-FFF2-40B4-BE49-F238E27FC236}">
                <a16:creationId xmlns:a16="http://schemas.microsoft.com/office/drawing/2014/main" id="{D3053321-D4A3-1AE7-6E8C-C1201A975743}"/>
              </a:ext>
            </a:extLst>
          </p:cNvPr>
          <p:cNvSpPr>
            <a:spLocks noGrp="1"/>
          </p:cNvSpPr>
          <p:nvPr>
            <p:ph type="body" idx="12"/>
          </p:nvPr>
        </p:nvSpPr>
        <p:spPr>
          <a:xfrm>
            <a:off x="8187017" y="2300156"/>
            <a:ext cx="3304257" cy="415456"/>
          </a:xfrm>
        </p:spPr>
        <p:txBody>
          <a:bodyPr rtlCol="0">
            <a:normAutofit fontScale="92500" lnSpcReduction="10000"/>
          </a:bodyPr>
          <a:lstStyle/>
          <a:p>
            <a:pPr rtl="0"/>
            <a:r>
              <a:rPr lang="fr-FR" noProof="1"/>
              <a:t>Soutenir la participation à des évènements caritatifs et sociaux</a:t>
            </a:r>
          </a:p>
        </p:txBody>
      </p:sp>
      <p:pic>
        <p:nvPicPr>
          <p:cNvPr id="13" name="Espace réservé du contenu 12">
            <a:hlinkClick r:id="rId7"/>
            <a:extLst>
              <a:ext uri="{FF2B5EF4-FFF2-40B4-BE49-F238E27FC236}">
                <a16:creationId xmlns:a16="http://schemas.microsoft.com/office/drawing/2014/main" id="{DA6AD0EB-03BE-5BDC-F278-1FAFC52CF007}"/>
              </a:ext>
            </a:extLst>
          </p:cNvPr>
          <p:cNvPicPr>
            <a:picLocks noGrp="1" noChangeAspect="1"/>
          </p:cNvPicPr>
          <p:nvPr>
            <p:ph sz="half" idx="13"/>
          </p:nvPr>
        </p:nvPicPr>
        <p:blipFill>
          <a:blip r:embed="rId8">
            <a:extLst>
              <a:ext uri="{28A0092B-C50C-407E-A947-70E740481C1C}">
                <a14:useLocalDpi xmlns:a14="http://schemas.microsoft.com/office/drawing/2010/main" val="0"/>
              </a:ext>
            </a:extLst>
          </a:blip>
          <a:stretch>
            <a:fillRect/>
          </a:stretch>
        </p:blipFill>
        <p:spPr>
          <a:xfrm>
            <a:off x="8186738" y="2916189"/>
            <a:ext cx="3036887" cy="1708248"/>
          </a:xfrm>
        </p:spPr>
      </p:pic>
      <p:sp>
        <p:nvSpPr>
          <p:cNvPr id="11" name="Espace réservé du numéro de diapositive 10">
            <a:extLst>
              <a:ext uri="{FF2B5EF4-FFF2-40B4-BE49-F238E27FC236}">
                <a16:creationId xmlns:a16="http://schemas.microsoft.com/office/drawing/2014/main" id="{FA793D9B-BF4E-5E0B-12B7-0B199ABE95D9}"/>
              </a:ext>
            </a:extLst>
          </p:cNvPr>
          <p:cNvSpPr>
            <a:spLocks noGrp="1"/>
          </p:cNvSpPr>
          <p:nvPr>
            <p:ph type="sldNum" sz="quarter" idx="16"/>
          </p:nvPr>
        </p:nvSpPr>
        <p:spPr>
          <a:xfrm>
            <a:off x="971550" y="6332220"/>
            <a:ext cx="523240" cy="247651"/>
          </a:xfrm>
        </p:spPr>
        <p:txBody>
          <a:bodyPr rtlCol="0"/>
          <a:lstStyle/>
          <a:p>
            <a:pPr algn="l" rtl="0"/>
            <a:fld id="{294A09A9-5501-47C1-A89A-A340965A2BE2}" type="slidenum">
              <a:rPr lang="fr-FR" noProof="1" dirty="0" smtClean="0"/>
              <a:pPr algn="l" rtl="0"/>
              <a:t>6</a:t>
            </a:fld>
            <a:endParaRPr lang="fr-FR" noProof="1"/>
          </a:p>
        </p:txBody>
      </p:sp>
      <p:sp>
        <p:nvSpPr>
          <p:cNvPr id="16" name="Espace réservé de la date 3">
            <a:extLst>
              <a:ext uri="{FF2B5EF4-FFF2-40B4-BE49-F238E27FC236}">
                <a16:creationId xmlns:a16="http://schemas.microsoft.com/office/drawing/2014/main" id="{F1FBBCCE-BC10-B163-BC28-89ABE6A68AFE}"/>
              </a:ext>
            </a:extLst>
          </p:cNvPr>
          <p:cNvSpPr txBox="1">
            <a:spLocks/>
          </p:cNvSpPr>
          <p:nvPr/>
        </p:nvSpPr>
        <p:spPr>
          <a:xfrm>
            <a:off x="2933126" y="6332220"/>
            <a:ext cx="1313180" cy="247651"/>
          </a:xfrm>
          <a:prstGeom prst="rect">
            <a:avLst/>
          </a:prstGeom>
        </p:spPr>
        <p:txBody>
          <a:bodyPr vert="horz" lIns="0" tIns="0" rIns="0" bIns="0" rtlCol="0" anchor="t" anchorCtr="0">
            <a:normAutofit/>
          </a:bodyPr>
          <a:lstStyle>
            <a:lvl1pPr marL="285750" indent="-285750" algn="l" defTabSz="914400" rtl="0" eaLnBrk="1" latinLnBrk="0" hangingPunct="1">
              <a:lnSpc>
                <a:spcPct val="100000"/>
              </a:lnSpc>
              <a:spcBef>
                <a:spcPts val="1000"/>
              </a:spcBef>
              <a:buFont typeface="Wingdings" pitchFamily="2" charset="2"/>
              <a:buChar char="§"/>
              <a:defRPr sz="11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t>09 février 2024</a:t>
            </a:r>
            <a:endParaRPr lang="fr-FR" dirty="0"/>
          </a:p>
        </p:txBody>
      </p:sp>
      <p:sp>
        <p:nvSpPr>
          <p:cNvPr id="17" name="Espace réservé du pied de page 4">
            <a:extLst>
              <a:ext uri="{FF2B5EF4-FFF2-40B4-BE49-F238E27FC236}">
                <a16:creationId xmlns:a16="http://schemas.microsoft.com/office/drawing/2014/main" id="{68448FE8-4B3E-6B7B-8B15-E2B83862FF03}"/>
              </a:ext>
            </a:extLst>
          </p:cNvPr>
          <p:cNvSpPr txBox="1">
            <a:spLocks/>
          </p:cNvSpPr>
          <p:nvPr/>
        </p:nvSpPr>
        <p:spPr>
          <a:xfrm>
            <a:off x="1494789" y="6332220"/>
            <a:ext cx="1438337" cy="247651"/>
          </a:xfrm>
          <a:prstGeom prst="rect">
            <a:avLst/>
          </a:prstGeom>
        </p:spPr>
        <p:txBody>
          <a:bodyPr vert="horz" lIns="0" tIns="0" rIns="0" bIns="0" rtlCol="0" anchor="t" anchorCtr="0"/>
          <a:lstStyle>
            <a:defPPr rtl="0">
              <a:defRPr lang="fr-fr"/>
            </a:defPPr>
            <a:lvl1pPr marL="0" algn="l" defTabSz="914400" rtl="0" eaLnBrk="1" latinLnBrk="0" hangingPunct="1">
              <a:defRPr sz="1100" b="0" i="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Assemblée Générale</a:t>
            </a:r>
          </a:p>
        </p:txBody>
      </p:sp>
      <p:pic>
        <p:nvPicPr>
          <p:cNvPr id="19" name="Graphique 18">
            <a:extLst>
              <a:ext uri="{FF2B5EF4-FFF2-40B4-BE49-F238E27FC236}">
                <a16:creationId xmlns:a16="http://schemas.microsoft.com/office/drawing/2014/main" id="{A2C2F59A-4681-D486-9F70-1D17AFBD594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180948" y="6164415"/>
            <a:ext cx="1438337" cy="415456"/>
          </a:xfrm>
          <a:prstGeom prst="rect">
            <a:avLst/>
          </a:prstGeom>
        </p:spPr>
      </p:pic>
      <p:sp>
        <p:nvSpPr>
          <p:cNvPr id="20" name="Espace réservé du pied de page 4">
            <a:extLst>
              <a:ext uri="{FF2B5EF4-FFF2-40B4-BE49-F238E27FC236}">
                <a16:creationId xmlns:a16="http://schemas.microsoft.com/office/drawing/2014/main" id="{B44598CF-26BB-17DD-C24D-6C2BED2772BB}"/>
              </a:ext>
            </a:extLst>
          </p:cNvPr>
          <p:cNvSpPr txBox="1">
            <a:spLocks/>
          </p:cNvSpPr>
          <p:nvPr/>
        </p:nvSpPr>
        <p:spPr>
          <a:xfrm>
            <a:off x="7522590" y="6332220"/>
            <a:ext cx="2546627" cy="247651"/>
          </a:xfrm>
          <a:prstGeom prst="rect">
            <a:avLst/>
          </a:prstGeom>
        </p:spPr>
        <p:txBody>
          <a:bodyPr vert="horz" lIns="0" tIns="0" rIns="0" bIns="0" rtlCol="0" anchor="t" anchorCtr="0"/>
          <a:lstStyle>
            <a:defPPr rtl="0">
              <a:defRPr lang="fr-fr"/>
            </a:defPPr>
            <a:lvl1pPr marL="0" algn="l" defTabSz="914400" rtl="0" eaLnBrk="1" latinLnBrk="0" hangingPunct="1">
              <a:defRPr sz="1100" b="0" i="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dirty="0"/>
              <a:t>Les actions de la Loco selon les 3 axes</a:t>
            </a:r>
          </a:p>
        </p:txBody>
      </p:sp>
    </p:spTree>
    <p:extLst>
      <p:ext uri="{BB962C8B-B14F-4D97-AF65-F5344CB8AC3E}">
        <p14:creationId xmlns:p14="http://schemas.microsoft.com/office/powerpoint/2010/main" val="3464774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281EA-88C2-8857-B100-D15E9DB6891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D5087DA-3515-76F5-E8E9-3FFFD9C0839A}"/>
              </a:ext>
            </a:extLst>
          </p:cNvPr>
          <p:cNvSpPr>
            <a:spLocks noGrp="1"/>
          </p:cNvSpPr>
          <p:nvPr>
            <p:ph type="title"/>
          </p:nvPr>
        </p:nvSpPr>
        <p:spPr>
          <a:xfrm>
            <a:off x="964023" y="879063"/>
            <a:ext cx="9791961" cy="610863"/>
          </a:xfrm>
        </p:spPr>
        <p:txBody>
          <a:bodyPr rtlCol="0">
            <a:normAutofit fontScale="90000"/>
          </a:bodyPr>
          <a:lstStyle/>
          <a:p>
            <a:pPr rtl="0"/>
            <a:r>
              <a:rPr lang="fr-FR" noProof="1"/>
              <a:t>La citoyenneté : permettre aux habitants de devenir des citoyens actifs</a:t>
            </a:r>
          </a:p>
        </p:txBody>
      </p:sp>
      <p:sp>
        <p:nvSpPr>
          <p:cNvPr id="3" name="Espace réservé au texte 2">
            <a:extLst>
              <a:ext uri="{FF2B5EF4-FFF2-40B4-BE49-F238E27FC236}">
                <a16:creationId xmlns:a16="http://schemas.microsoft.com/office/drawing/2014/main" id="{E113A7DF-0013-7847-69EE-E3D12406D7E0}"/>
              </a:ext>
            </a:extLst>
          </p:cNvPr>
          <p:cNvSpPr>
            <a:spLocks noGrp="1"/>
          </p:cNvSpPr>
          <p:nvPr>
            <p:ph type="body" idx="1"/>
          </p:nvPr>
        </p:nvSpPr>
        <p:spPr/>
        <p:txBody>
          <a:bodyPr rtlCol="0">
            <a:normAutofit fontScale="92500" lnSpcReduction="20000"/>
          </a:bodyPr>
          <a:lstStyle/>
          <a:p>
            <a:pPr rtl="0"/>
            <a:r>
              <a:rPr lang="fr-FR" noProof="1"/>
              <a:t>Travailler avec les acteurs de la vie économique Locale</a:t>
            </a:r>
          </a:p>
        </p:txBody>
      </p:sp>
      <p:sp>
        <p:nvSpPr>
          <p:cNvPr id="5" name="Espace réservé du texte 4">
            <a:extLst>
              <a:ext uri="{FF2B5EF4-FFF2-40B4-BE49-F238E27FC236}">
                <a16:creationId xmlns:a16="http://schemas.microsoft.com/office/drawing/2014/main" id="{D9B0D8E7-FC60-5287-5177-A90EC0C33F6F}"/>
              </a:ext>
            </a:extLst>
          </p:cNvPr>
          <p:cNvSpPr>
            <a:spLocks noGrp="1"/>
          </p:cNvSpPr>
          <p:nvPr>
            <p:ph type="body" idx="10"/>
          </p:nvPr>
        </p:nvSpPr>
        <p:spPr>
          <a:xfrm>
            <a:off x="4569372" y="2300156"/>
            <a:ext cx="3304257" cy="404216"/>
          </a:xfrm>
        </p:spPr>
        <p:txBody>
          <a:bodyPr rtlCol="0">
            <a:normAutofit fontScale="92500" lnSpcReduction="20000"/>
          </a:bodyPr>
          <a:lstStyle/>
          <a:p>
            <a:r>
              <a:rPr lang="fr-FR" noProof="1"/>
              <a:t>Mettre en place un comité des habitants et des associations</a:t>
            </a:r>
          </a:p>
        </p:txBody>
      </p:sp>
      <p:pic>
        <p:nvPicPr>
          <p:cNvPr id="30" name="Espace réservé du contenu 29">
            <a:hlinkClick r:id="rId3"/>
            <a:extLst>
              <a:ext uri="{FF2B5EF4-FFF2-40B4-BE49-F238E27FC236}">
                <a16:creationId xmlns:a16="http://schemas.microsoft.com/office/drawing/2014/main" id="{B7C32628-58DA-BFD9-7596-0CFF9AEF06F2}"/>
              </a:ext>
            </a:extLst>
          </p:cNvPr>
          <p:cNvPicPr>
            <a:picLocks noGrp="1" noChangeAspect="1"/>
          </p:cNvPicPr>
          <p:nvPr>
            <p:ph sz="half" idx="11"/>
          </p:nvPr>
        </p:nvPicPr>
        <p:blipFill>
          <a:blip r:embed="rId4">
            <a:extLst>
              <a:ext uri="{28A0092B-C50C-407E-A947-70E740481C1C}">
                <a14:useLocalDpi xmlns:a14="http://schemas.microsoft.com/office/drawing/2010/main" val="0"/>
              </a:ext>
            </a:extLst>
          </a:blip>
          <a:stretch>
            <a:fillRect/>
          </a:stretch>
        </p:blipFill>
        <p:spPr>
          <a:xfrm>
            <a:off x="4568825" y="2912170"/>
            <a:ext cx="3051175" cy="1716285"/>
          </a:xfrm>
        </p:spPr>
      </p:pic>
      <p:sp>
        <p:nvSpPr>
          <p:cNvPr id="7" name="Espace réservé du texte 6">
            <a:extLst>
              <a:ext uri="{FF2B5EF4-FFF2-40B4-BE49-F238E27FC236}">
                <a16:creationId xmlns:a16="http://schemas.microsoft.com/office/drawing/2014/main" id="{E686CE31-E9ED-1F08-0AF3-BCC94B30965E}"/>
              </a:ext>
            </a:extLst>
          </p:cNvPr>
          <p:cNvSpPr>
            <a:spLocks noGrp="1"/>
          </p:cNvSpPr>
          <p:nvPr>
            <p:ph type="body" idx="12"/>
          </p:nvPr>
        </p:nvSpPr>
        <p:spPr>
          <a:xfrm>
            <a:off x="8187017" y="2300156"/>
            <a:ext cx="3605915" cy="415456"/>
          </a:xfrm>
        </p:spPr>
        <p:txBody>
          <a:bodyPr rtlCol="0">
            <a:normAutofit fontScale="92500" lnSpcReduction="10000"/>
          </a:bodyPr>
          <a:lstStyle/>
          <a:p>
            <a:r>
              <a:rPr lang="fr-FR" noProof="1"/>
              <a:t>Participer avec les acteurs locaux à mobiliser les personnes sur le travail</a:t>
            </a:r>
          </a:p>
        </p:txBody>
      </p:sp>
      <p:pic>
        <p:nvPicPr>
          <p:cNvPr id="34" name="Espace réservé du contenu 33">
            <a:hlinkClick r:id="rId5"/>
            <a:extLst>
              <a:ext uri="{FF2B5EF4-FFF2-40B4-BE49-F238E27FC236}">
                <a16:creationId xmlns:a16="http://schemas.microsoft.com/office/drawing/2014/main" id="{5C9F30F2-AA4C-06C1-848D-19A9275E735A}"/>
              </a:ext>
            </a:extLst>
          </p:cNvPr>
          <p:cNvPicPr>
            <a:picLocks noGrp="1" noChangeAspect="1"/>
          </p:cNvPicPr>
          <p:nvPr>
            <p:ph sz="half" idx="13"/>
          </p:nvPr>
        </p:nvPicPr>
        <p:blipFill>
          <a:blip r:embed="rId6">
            <a:extLst>
              <a:ext uri="{28A0092B-C50C-407E-A947-70E740481C1C}">
                <a14:useLocalDpi xmlns:a14="http://schemas.microsoft.com/office/drawing/2010/main" val="0"/>
              </a:ext>
            </a:extLst>
          </a:blip>
          <a:stretch>
            <a:fillRect/>
          </a:stretch>
        </p:blipFill>
        <p:spPr>
          <a:xfrm>
            <a:off x="8186738" y="2916189"/>
            <a:ext cx="3036887" cy="1708248"/>
          </a:xfrm>
        </p:spPr>
      </p:pic>
      <p:sp>
        <p:nvSpPr>
          <p:cNvPr id="11" name="Espace réservé du numéro de diapositive 10">
            <a:extLst>
              <a:ext uri="{FF2B5EF4-FFF2-40B4-BE49-F238E27FC236}">
                <a16:creationId xmlns:a16="http://schemas.microsoft.com/office/drawing/2014/main" id="{15DEF686-8CC7-E9E7-B924-5A64FBCCF122}"/>
              </a:ext>
            </a:extLst>
          </p:cNvPr>
          <p:cNvSpPr>
            <a:spLocks noGrp="1"/>
          </p:cNvSpPr>
          <p:nvPr>
            <p:ph type="sldNum" sz="quarter" idx="16"/>
          </p:nvPr>
        </p:nvSpPr>
        <p:spPr>
          <a:xfrm>
            <a:off x="971550" y="6332220"/>
            <a:ext cx="523240" cy="247651"/>
          </a:xfrm>
        </p:spPr>
        <p:txBody>
          <a:bodyPr rtlCol="0"/>
          <a:lstStyle/>
          <a:p>
            <a:pPr algn="l" rtl="0"/>
            <a:fld id="{294A09A9-5501-47C1-A89A-A340965A2BE2}" type="slidenum">
              <a:rPr lang="fr-FR" noProof="1" dirty="0" smtClean="0"/>
              <a:pPr algn="l" rtl="0"/>
              <a:t>7</a:t>
            </a:fld>
            <a:endParaRPr lang="fr-FR" noProof="1"/>
          </a:p>
        </p:txBody>
      </p:sp>
      <p:sp>
        <p:nvSpPr>
          <p:cNvPr id="16" name="Espace réservé de la date 3">
            <a:extLst>
              <a:ext uri="{FF2B5EF4-FFF2-40B4-BE49-F238E27FC236}">
                <a16:creationId xmlns:a16="http://schemas.microsoft.com/office/drawing/2014/main" id="{835988DC-BC0A-1604-323B-FDDDF98BB44A}"/>
              </a:ext>
            </a:extLst>
          </p:cNvPr>
          <p:cNvSpPr txBox="1">
            <a:spLocks/>
          </p:cNvSpPr>
          <p:nvPr/>
        </p:nvSpPr>
        <p:spPr>
          <a:xfrm>
            <a:off x="2933126" y="6332220"/>
            <a:ext cx="1313180" cy="247651"/>
          </a:xfrm>
          <a:prstGeom prst="rect">
            <a:avLst/>
          </a:prstGeom>
        </p:spPr>
        <p:txBody>
          <a:bodyPr vert="horz" lIns="0" tIns="0" rIns="0" bIns="0" rtlCol="0" anchor="t" anchorCtr="0">
            <a:normAutofit/>
          </a:bodyPr>
          <a:lstStyle>
            <a:lvl1pPr marL="285750" indent="-285750" algn="l" defTabSz="914400" rtl="0" eaLnBrk="1" latinLnBrk="0" hangingPunct="1">
              <a:lnSpc>
                <a:spcPct val="100000"/>
              </a:lnSpc>
              <a:spcBef>
                <a:spcPts val="1000"/>
              </a:spcBef>
              <a:buFont typeface="Wingdings" pitchFamily="2" charset="2"/>
              <a:buChar char="§"/>
              <a:defRPr sz="11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t>09 février 2024</a:t>
            </a:r>
            <a:endParaRPr lang="fr-FR" dirty="0"/>
          </a:p>
        </p:txBody>
      </p:sp>
      <p:sp>
        <p:nvSpPr>
          <p:cNvPr id="17" name="Espace réservé du pied de page 4">
            <a:extLst>
              <a:ext uri="{FF2B5EF4-FFF2-40B4-BE49-F238E27FC236}">
                <a16:creationId xmlns:a16="http://schemas.microsoft.com/office/drawing/2014/main" id="{99ACD8CA-3ADC-622E-95C4-A02C92779635}"/>
              </a:ext>
            </a:extLst>
          </p:cNvPr>
          <p:cNvSpPr txBox="1">
            <a:spLocks/>
          </p:cNvSpPr>
          <p:nvPr/>
        </p:nvSpPr>
        <p:spPr>
          <a:xfrm>
            <a:off x="1494789" y="6332220"/>
            <a:ext cx="1438337" cy="247651"/>
          </a:xfrm>
          <a:prstGeom prst="rect">
            <a:avLst/>
          </a:prstGeom>
        </p:spPr>
        <p:txBody>
          <a:bodyPr vert="horz" lIns="0" tIns="0" rIns="0" bIns="0" rtlCol="0" anchor="t" anchorCtr="0"/>
          <a:lstStyle>
            <a:defPPr rtl="0">
              <a:defRPr lang="fr-fr"/>
            </a:defPPr>
            <a:lvl1pPr marL="0" algn="l" defTabSz="914400" rtl="0" eaLnBrk="1" latinLnBrk="0" hangingPunct="1">
              <a:defRPr sz="1100" b="0" i="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Assemblée Générale</a:t>
            </a:r>
          </a:p>
        </p:txBody>
      </p:sp>
      <p:pic>
        <p:nvPicPr>
          <p:cNvPr id="19" name="Graphique 18">
            <a:extLst>
              <a:ext uri="{FF2B5EF4-FFF2-40B4-BE49-F238E27FC236}">
                <a16:creationId xmlns:a16="http://schemas.microsoft.com/office/drawing/2014/main" id="{E678242C-0AF3-4626-489A-B53E9D7DEB3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80948" y="6164415"/>
            <a:ext cx="1438337" cy="415456"/>
          </a:xfrm>
          <a:prstGeom prst="rect">
            <a:avLst/>
          </a:prstGeom>
        </p:spPr>
      </p:pic>
      <p:sp>
        <p:nvSpPr>
          <p:cNvPr id="20" name="Espace réservé du pied de page 4">
            <a:extLst>
              <a:ext uri="{FF2B5EF4-FFF2-40B4-BE49-F238E27FC236}">
                <a16:creationId xmlns:a16="http://schemas.microsoft.com/office/drawing/2014/main" id="{C6EBD7EF-B2EA-3BC0-32D4-38F2739248D6}"/>
              </a:ext>
            </a:extLst>
          </p:cNvPr>
          <p:cNvSpPr txBox="1">
            <a:spLocks/>
          </p:cNvSpPr>
          <p:nvPr/>
        </p:nvSpPr>
        <p:spPr>
          <a:xfrm>
            <a:off x="7522590" y="6332220"/>
            <a:ext cx="2546627" cy="247651"/>
          </a:xfrm>
          <a:prstGeom prst="rect">
            <a:avLst/>
          </a:prstGeom>
        </p:spPr>
        <p:txBody>
          <a:bodyPr vert="horz" lIns="0" tIns="0" rIns="0" bIns="0" rtlCol="0" anchor="t" anchorCtr="0"/>
          <a:lstStyle>
            <a:defPPr rtl="0">
              <a:defRPr lang="fr-fr"/>
            </a:defPPr>
            <a:lvl1pPr marL="0" algn="l" defTabSz="914400" rtl="0" eaLnBrk="1" latinLnBrk="0" hangingPunct="1">
              <a:defRPr sz="1100" b="0" i="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dirty="0"/>
              <a:t>Les actions de la Loco selon les 3 axes</a:t>
            </a:r>
          </a:p>
        </p:txBody>
      </p:sp>
      <p:pic>
        <p:nvPicPr>
          <p:cNvPr id="28" name="Espace réservé du contenu 27">
            <a:hlinkClick r:id="rId9"/>
            <a:extLst>
              <a:ext uri="{FF2B5EF4-FFF2-40B4-BE49-F238E27FC236}">
                <a16:creationId xmlns:a16="http://schemas.microsoft.com/office/drawing/2014/main" id="{FB3A19FF-3D83-B40D-3B31-10D1A553428C}"/>
              </a:ext>
            </a:extLst>
          </p:cNvPr>
          <p:cNvPicPr>
            <a:picLocks noGrp="1" noChangeAspect="1"/>
          </p:cNvPicPr>
          <p:nvPr>
            <p:ph sz="half" idx="2"/>
          </p:nvPr>
        </p:nvPicPr>
        <p:blipFill>
          <a:blip r:embed="rId10">
            <a:extLst>
              <a:ext uri="{28A0092B-C50C-407E-A947-70E740481C1C}">
                <a14:useLocalDpi xmlns:a14="http://schemas.microsoft.com/office/drawing/2010/main" val="0"/>
              </a:ext>
            </a:extLst>
          </a:blip>
          <a:stretch>
            <a:fillRect/>
          </a:stretch>
        </p:blipFill>
        <p:spPr>
          <a:xfrm>
            <a:off x="952500" y="2916188"/>
            <a:ext cx="3036888" cy="1708249"/>
          </a:xfrm>
        </p:spPr>
      </p:pic>
      <p:sp>
        <p:nvSpPr>
          <p:cNvPr id="31" name="Espace réservé du texte 6">
            <a:extLst>
              <a:ext uri="{FF2B5EF4-FFF2-40B4-BE49-F238E27FC236}">
                <a16:creationId xmlns:a16="http://schemas.microsoft.com/office/drawing/2014/main" id="{31E3554C-3097-987B-A492-C756B5A654B4}"/>
              </a:ext>
            </a:extLst>
          </p:cNvPr>
          <p:cNvSpPr txBox="1">
            <a:spLocks/>
          </p:cNvSpPr>
          <p:nvPr/>
        </p:nvSpPr>
        <p:spPr>
          <a:xfrm>
            <a:off x="4568825" y="4911667"/>
            <a:ext cx="3304257" cy="415456"/>
          </a:xfrm>
          <a:prstGeom prst="rect">
            <a:avLst/>
          </a:prstGeom>
        </p:spPr>
        <p:txBody>
          <a:bodyPr vert="horz" lIns="0" tIns="0" rIns="0" bIns="0" rtlCol="0" anchor="t" anchorCtr="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lang="en-US" sz="1800" b="0" i="0" kern="1200" spc="0" baseline="0" dirty="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bg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fr-FR" noProof="1"/>
              <a:t>Participer à l’entretien du patrimoine</a:t>
            </a:r>
          </a:p>
        </p:txBody>
      </p:sp>
      <p:sp>
        <p:nvSpPr>
          <p:cNvPr id="32" name="Espace réservé du contenu 7">
            <a:extLst>
              <a:ext uri="{FF2B5EF4-FFF2-40B4-BE49-F238E27FC236}">
                <a16:creationId xmlns:a16="http://schemas.microsoft.com/office/drawing/2014/main" id="{F581079A-5FDC-5D7A-2393-F348F854846F}"/>
              </a:ext>
            </a:extLst>
          </p:cNvPr>
          <p:cNvSpPr txBox="1">
            <a:spLocks/>
          </p:cNvSpPr>
          <p:nvPr/>
        </p:nvSpPr>
        <p:spPr>
          <a:xfrm>
            <a:off x="4591034" y="5410657"/>
            <a:ext cx="3036477" cy="1169214"/>
          </a:xfrm>
          <a:prstGeom prst="rect">
            <a:avLst/>
          </a:prstGeom>
        </p:spPr>
        <p:txBody>
          <a:bodyPr vert="horz" lIns="0" tIns="0" rIns="0" bIns="0" rtlCol="0" anchor="t" anchorCtr="0">
            <a:normAutofit/>
          </a:bodyPr>
          <a:lstStyle>
            <a:lvl1pPr marL="285750" indent="-285750" algn="l" defTabSz="914400" rtl="0" eaLnBrk="1" latinLnBrk="0" hangingPunct="1">
              <a:lnSpc>
                <a:spcPct val="100000"/>
              </a:lnSpc>
              <a:spcBef>
                <a:spcPts val="1000"/>
              </a:spcBef>
              <a:buFont typeface="Wingdings" pitchFamily="2" charset="2"/>
              <a:buChar char="§"/>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400"/>
              </a:lnSpc>
            </a:pPr>
            <a:r>
              <a:rPr lang="fr-FR" noProof="1"/>
              <a:t>Nettoyage des petits monuments</a:t>
            </a:r>
          </a:p>
          <a:p>
            <a:pPr>
              <a:lnSpc>
                <a:spcPts val="1400"/>
              </a:lnSpc>
            </a:pPr>
            <a:r>
              <a:rPr lang="fr-FR" noProof="1"/>
              <a:t>Nettoyage des chemins</a:t>
            </a:r>
          </a:p>
        </p:txBody>
      </p:sp>
    </p:spTree>
    <p:extLst>
      <p:ext uri="{BB962C8B-B14F-4D97-AF65-F5344CB8AC3E}">
        <p14:creationId xmlns:p14="http://schemas.microsoft.com/office/powerpoint/2010/main" val="1244211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10668653" cy="610863"/>
          </a:xfrm>
        </p:spPr>
        <p:txBody>
          <a:bodyPr rtlCol="0">
            <a:normAutofit fontScale="90000"/>
          </a:bodyPr>
          <a:lstStyle/>
          <a:p>
            <a:pPr rtl="0"/>
            <a:r>
              <a:rPr lang="fr-FR" dirty="0"/>
              <a:t>Vivre Ensemble: mettre en lien les habitants</a:t>
            </a:r>
          </a:p>
        </p:txBody>
      </p:sp>
      <p:sp>
        <p:nvSpPr>
          <p:cNvPr id="3" name="Espace réservé au texte 2">
            <a:extLst>
              <a:ext uri="{FF2B5EF4-FFF2-40B4-BE49-F238E27FC236}">
                <a16:creationId xmlns:a16="http://schemas.microsoft.com/office/drawing/2014/main" id="{9CD657E5-4675-E84E-840E-4F6D4868C5A9}"/>
              </a:ext>
            </a:extLst>
          </p:cNvPr>
          <p:cNvSpPr>
            <a:spLocks noGrp="1"/>
          </p:cNvSpPr>
          <p:nvPr>
            <p:ph type="body" idx="1"/>
          </p:nvPr>
        </p:nvSpPr>
        <p:spPr/>
        <p:txBody>
          <a:bodyPr rtlCol="0"/>
          <a:lstStyle/>
          <a:p>
            <a:pPr rtl="0"/>
            <a:r>
              <a:rPr lang="fr-FR" dirty="0"/>
              <a:t>Favoriser la rencontre</a:t>
            </a:r>
          </a:p>
        </p:txBody>
      </p:sp>
      <p:pic>
        <p:nvPicPr>
          <p:cNvPr id="14" name="Espace réservé du contenu 13">
            <a:hlinkClick r:id="rId3"/>
            <a:extLst>
              <a:ext uri="{FF2B5EF4-FFF2-40B4-BE49-F238E27FC236}">
                <a16:creationId xmlns:a16="http://schemas.microsoft.com/office/drawing/2014/main" id="{C33F7BB4-AB47-3EA7-CB53-4835ACC99081}"/>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964023" y="2786063"/>
            <a:ext cx="3454400" cy="1943100"/>
          </a:xfrm>
        </p:spPr>
      </p:pic>
      <p:sp>
        <p:nvSpPr>
          <p:cNvPr id="4" name="Espace réservé du texte 3">
            <a:extLst>
              <a:ext uri="{FF2B5EF4-FFF2-40B4-BE49-F238E27FC236}">
                <a16:creationId xmlns:a16="http://schemas.microsoft.com/office/drawing/2014/main" id="{6AF03CC0-7DA0-ED4F-B612-580E138D588A}"/>
              </a:ext>
            </a:extLst>
          </p:cNvPr>
          <p:cNvSpPr>
            <a:spLocks noGrp="1"/>
          </p:cNvSpPr>
          <p:nvPr>
            <p:ph type="body" idx="10"/>
          </p:nvPr>
        </p:nvSpPr>
        <p:spPr/>
        <p:txBody>
          <a:bodyPr rtlCol="0"/>
          <a:lstStyle/>
          <a:p>
            <a:pPr rtl="0"/>
            <a:r>
              <a:rPr lang="fr-FR" dirty="0"/>
              <a:t>Soutenir des actions intergénérationnelles</a:t>
            </a:r>
          </a:p>
        </p:txBody>
      </p:sp>
      <p:pic>
        <p:nvPicPr>
          <p:cNvPr id="16" name="Espace réservé du contenu 15">
            <a:hlinkClick r:id="rId5"/>
            <a:extLst>
              <a:ext uri="{FF2B5EF4-FFF2-40B4-BE49-F238E27FC236}">
                <a16:creationId xmlns:a16="http://schemas.microsoft.com/office/drawing/2014/main" id="{F6EEF9E2-12DD-4E0E-66E5-2EFCCC71210E}"/>
              </a:ext>
            </a:extLst>
          </p:cNvPr>
          <p:cNvPicPr>
            <a:picLocks noGrp="1" noChangeAspect="1"/>
          </p:cNvPicPr>
          <p:nvPr>
            <p:ph sz="half" idx="13"/>
          </p:nvPr>
        </p:nvPicPr>
        <p:blipFill>
          <a:blip r:embed="rId6">
            <a:extLst>
              <a:ext uri="{28A0092B-C50C-407E-A947-70E740481C1C}">
                <a14:useLocalDpi xmlns:a14="http://schemas.microsoft.com/office/drawing/2010/main" val="0"/>
              </a:ext>
            </a:extLst>
          </a:blip>
          <a:stretch>
            <a:fillRect/>
          </a:stretch>
        </p:blipFill>
        <p:spPr>
          <a:xfrm>
            <a:off x="6362700" y="2788745"/>
            <a:ext cx="3454400" cy="1943100"/>
          </a:xfrm>
        </p:spPr>
      </p:pic>
      <p:sp>
        <p:nvSpPr>
          <p:cNvPr id="9" name="Espace réservé du numéro de diapositive 8">
            <a:extLst>
              <a:ext uri="{FF2B5EF4-FFF2-40B4-BE49-F238E27FC236}">
                <a16:creationId xmlns:a16="http://schemas.microsoft.com/office/drawing/2014/main" id="{9A5802D8-6C81-6C4F-97CF-C1F2344EE894}"/>
              </a:ext>
            </a:extLst>
          </p:cNvPr>
          <p:cNvSpPr>
            <a:spLocks noGrp="1"/>
          </p:cNvSpPr>
          <p:nvPr>
            <p:ph type="sldNum" sz="quarter" idx="16"/>
          </p:nvPr>
        </p:nvSpPr>
        <p:spPr>
          <a:xfrm>
            <a:off x="971550" y="6332220"/>
            <a:ext cx="523240" cy="247651"/>
          </a:xfrm>
        </p:spPr>
        <p:txBody>
          <a:bodyPr rtlCol="0"/>
          <a:lstStyle/>
          <a:p>
            <a:pPr algn="l" rtl="0"/>
            <a:fld id="{294A09A9-5501-47C1-A89A-A340965A2BE2}" type="slidenum">
              <a:rPr lang="fr-FR" smtClean="0"/>
              <a:pPr algn="l" rtl="0"/>
              <a:t>8</a:t>
            </a:fld>
            <a:endParaRPr lang="fr-FR"/>
          </a:p>
        </p:txBody>
      </p:sp>
      <p:sp>
        <p:nvSpPr>
          <p:cNvPr id="7" name="Espace réservé de la date 3">
            <a:extLst>
              <a:ext uri="{FF2B5EF4-FFF2-40B4-BE49-F238E27FC236}">
                <a16:creationId xmlns:a16="http://schemas.microsoft.com/office/drawing/2014/main" id="{44A89CA1-CDED-BFBE-7814-F487DD05520A}"/>
              </a:ext>
            </a:extLst>
          </p:cNvPr>
          <p:cNvSpPr txBox="1">
            <a:spLocks/>
          </p:cNvSpPr>
          <p:nvPr/>
        </p:nvSpPr>
        <p:spPr>
          <a:xfrm>
            <a:off x="2933126" y="6332220"/>
            <a:ext cx="1313180" cy="247651"/>
          </a:xfrm>
          <a:prstGeom prst="rect">
            <a:avLst/>
          </a:prstGeom>
        </p:spPr>
        <p:txBody>
          <a:bodyPr vert="horz" lIns="0" tIns="0" rIns="0" bIns="0" rtlCol="0" anchor="t" anchorCtr="0">
            <a:normAutofit/>
          </a:bodyPr>
          <a:lstStyle>
            <a:lvl1pPr marL="285750" indent="-285750" algn="l" defTabSz="914400" rtl="0" eaLnBrk="1" latinLnBrk="0" hangingPunct="1">
              <a:lnSpc>
                <a:spcPct val="100000"/>
              </a:lnSpc>
              <a:spcBef>
                <a:spcPts val="1000"/>
              </a:spcBef>
              <a:buFont typeface="Wingdings" pitchFamily="2" charset="2"/>
              <a:buChar char="§"/>
              <a:defRPr sz="11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t>09 février 2024</a:t>
            </a:r>
            <a:endParaRPr lang="fr-FR" dirty="0"/>
          </a:p>
        </p:txBody>
      </p:sp>
      <p:sp>
        <p:nvSpPr>
          <p:cNvPr id="10" name="Espace réservé du pied de page 4">
            <a:extLst>
              <a:ext uri="{FF2B5EF4-FFF2-40B4-BE49-F238E27FC236}">
                <a16:creationId xmlns:a16="http://schemas.microsoft.com/office/drawing/2014/main" id="{7808964C-B034-33C1-8349-F38489CEB1FA}"/>
              </a:ext>
            </a:extLst>
          </p:cNvPr>
          <p:cNvSpPr txBox="1">
            <a:spLocks/>
          </p:cNvSpPr>
          <p:nvPr/>
        </p:nvSpPr>
        <p:spPr>
          <a:xfrm>
            <a:off x="1494789" y="6332220"/>
            <a:ext cx="1438337" cy="247651"/>
          </a:xfrm>
          <a:prstGeom prst="rect">
            <a:avLst/>
          </a:prstGeom>
        </p:spPr>
        <p:txBody>
          <a:bodyPr vert="horz" lIns="0" tIns="0" rIns="0" bIns="0" rtlCol="0" anchor="t" anchorCtr="0"/>
          <a:lstStyle>
            <a:defPPr rtl="0">
              <a:defRPr lang="fr-fr"/>
            </a:defPPr>
            <a:lvl1pPr marL="0" algn="l" defTabSz="914400" rtl="0" eaLnBrk="1" latinLnBrk="0" hangingPunct="1">
              <a:defRPr sz="1100" b="0" i="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Assemblée Générale</a:t>
            </a:r>
          </a:p>
        </p:txBody>
      </p:sp>
      <p:pic>
        <p:nvPicPr>
          <p:cNvPr id="11" name="Graphique 10">
            <a:extLst>
              <a:ext uri="{FF2B5EF4-FFF2-40B4-BE49-F238E27FC236}">
                <a16:creationId xmlns:a16="http://schemas.microsoft.com/office/drawing/2014/main" id="{B1AF94E2-BAA3-DFC9-62B1-6AF872A7902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80948" y="6164415"/>
            <a:ext cx="1438337" cy="415456"/>
          </a:xfrm>
          <a:prstGeom prst="rect">
            <a:avLst/>
          </a:prstGeom>
        </p:spPr>
      </p:pic>
      <p:sp>
        <p:nvSpPr>
          <p:cNvPr id="12" name="Espace réservé du pied de page 4">
            <a:extLst>
              <a:ext uri="{FF2B5EF4-FFF2-40B4-BE49-F238E27FC236}">
                <a16:creationId xmlns:a16="http://schemas.microsoft.com/office/drawing/2014/main" id="{4B6B0EBB-E115-5A5B-D3B9-09F0B8427293}"/>
              </a:ext>
            </a:extLst>
          </p:cNvPr>
          <p:cNvSpPr txBox="1">
            <a:spLocks/>
          </p:cNvSpPr>
          <p:nvPr/>
        </p:nvSpPr>
        <p:spPr>
          <a:xfrm>
            <a:off x="7522590" y="6332220"/>
            <a:ext cx="2546627" cy="247651"/>
          </a:xfrm>
          <a:prstGeom prst="rect">
            <a:avLst/>
          </a:prstGeom>
        </p:spPr>
        <p:txBody>
          <a:bodyPr vert="horz" lIns="0" tIns="0" rIns="0" bIns="0" rtlCol="0" anchor="t" anchorCtr="0"/>
          <a:lstStyle>
            <a:defPPr rtl="0">
              <a:defRPr lang="fr-fr"/>
            </a:defPPr>
            <a:lvl1pPr marL="0" algn="l" defTabSz="914400" rtl="0" eaLnBrk="1" latinLnBrk="0" hangingPunct="1">
              <a:defRPr sz="1100" b="0" i="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dirty="0"/>
              <a:t>Les actions de la Loco selon les 3 axes</a:t>
            </a:r>
          </a:p>
        </p:txBody>
      </p:sp>
    </p:spTree>
    <p:extLst>
      <p:ext uri="{BB962C8B-B14F-4D97-AF65-F5344CB8AC3E}">
        <p14:creationId xmlns:p14="http://schemas.microsoft.com/office/powerpoint/2010/main" val="767675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F9C6B3-4280-B830-2D6C-CD055C1F1B2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91C9BAE-0C05-9FB1-BE7D-3515F5596F2C}"/>
              </a:ext>
            </a:extLst>
          </p:cNvPr>
          <p:cNvSpPr>
            <a:spLocks noGrp="1"/>
          </p:cNvSpPr>
          <p:nvPr>
            <p:ph type="title"/>
          </p:nvPr>
        </p:nvSpPr>
        <p:spPr>
          <a:xfrm>
            <a:off x="964023" y="879063"/>
            <a:ext cx="10668653" cy="610863"/>
          </a:xfrm>
        </p:spPr>
        <p:txBody>
          <a:bodyPr rtlCol="0">
            <a:normAutofit fontScale="90000"/>
          </a:bodyPr>
          <a:lstStyle/>
          <a:p>
            <a:pPr rtl="0"/>
            <a:r>
              <a:rPr lang="fr-FR" dirty="0"/>
              <a:t>Vivre Ensemble: mettre en lien les habitants</a:t>
            </a:r>
          </a:p>
        </p:txBody>
      </p:sp>
      <p:sp>
        <p:nvSpPr>
          <p:cNvPr id="3" name="Espace réservé au texte 2">
            <a:extLst>
              <a:ext uri="{FF2B5EF4-FFF2-40B4-BE49-F238E27FC236}">
                <a16:creationId xmlns:a16="http://schemas.microsoft.com/office/drawing/2014/main" id="{072B22B7-2A81-940C-EFEF-29254B840237}"/>
              </a:ext>
            </a:extLst>
          </p:cNvPr>
          <p:cNvSpPr>
            <a:spLocks noGrp="1"/>
          </p:cNvSpPr>
          <p:nvPr>
            <p:ph type="body" idx="1"/>
          </p:nvPr>
        </p:nvSpPr>
        <p:spPr/>
        <p:txBody>
          <a:bodyPr rtlCol="0"/>
          <a:lstStyle/>
          <a:p>
            <a:pPr rtl="0"/>
            <a:r>
              <a:rPr lang="fr-FR" dirty="0"/>
              <a:t>Organiser et participer à des temps forts</a:t>
            </a:r>
          </a:p>
        </p:txBody>
      </p:sp>
      <p:sp>
        <p:nvSpPr>
          <p:cNvPr id="4" name="Espace réservé du texte 3">
            <a:extLst>
              <a:ext uri="{FF2B5EF4-FFF2-40B4-BE49-F238E27FC236}">
                <a16:creationId xmlns:a16="http://schemas.microsoft.com/office/drawing/2014/main" id="{220E1389-F341-88E0-2C40-1C24746EFE85}"/>
              </a:ext>
            </a:extLst>
          </p:cNvPr>
          <p:cNvSpPr>
            <a:spLocks noGrp="1"/>
          </p:cNvSpPr>
          <p:nvPr>
            <p:ph type="body" idx="10"/>
          </p:nvPr>
        </p:nvSpPr>
        <p:spPr/>
        <p:txBody>
          <a:bodyPr rtlCol="0"/>
          <a:lstStyle/>
          <a:p>
            <a:pPr rtl="0"/>
            <a:r>
              <a:rPr lang="fr-FR" dirty="0"/>
              <a:t>Thé-Cafés et repas solidaires</a:t>
            </a:r>
          </a:p>
        </p:txBody>
      </p:sp>
      <p:sp>
        <p:nvSpPr>
          <p:cNvPr id="9" name="Espace réservé du numéro de diapositive 8">
            <a:extLst>
              <a:ext uri="{FF2B5EF4-FFF2-40B4-BE49-F238E27FC236}">
                <a16:creationId xmlns:a16="http://schemas.microsoft.com/office/drawing/2014/main" id="{66A62EED-8E78-722F-B87D-1AF1E8985ACB}"/>
              </a:ext>
            </a:extLst>
          </p:cNvPr>
          <p:cNvSpPr>
            <a:spLocks noGrp="1"/>
          </p:cNvSpPr>
          <p:nvPr>
            <p:ph type="sldNum" sz="quarter" idx="16"/>
          </p:nvPr>
        </p:nvSpPr>
        <p:spPr>
          <a:xfrm>
            <a:off x="971550" y="6332220"/>
            <a:ext cx="523240" cy="247651"/>
          </a:xfrm>
        </p:spPr>
        <p:txBody>
          <a:bodyPr rtlCol="0"/>
          <a:lstStyle/>
          <a:p>
            <a:pPr algn="l" rtl="0"/>
            <a:fld id="{294A09A9-5501-47C1-A89A-A340965A2BE2}" type="slidenum">
              <a:rPr lang="fr-FR" smtClean="0"/>
              <a:pPr algn="l" rtl="0"/>
              <a:t>9</a:t>
            </a:fld>
            <a:endParaRPr lang="fr-FR"/>
          </a:p>
        </p:txBody>
      </p:sp>
      <p:sp>
        <p:nvSpPr>
          <p:cNvPr id="7" name="Espace réservé de la date 3">
            <a:extLst>
              <a:ext uri="{FF2B5EF4-FFF2-40B4-BE49-F238E27FC236}">
                <a16:creationId xmlns:a16="http://schemas.microsoft.com/office/drawing/2014/main" id="{E591CF0A-1A3A-8158-D2DB-CFE80B942CBA}"/>
              </a:ext>
            </a:extLst>
          </p:cNvPr>
          <p:cNvSpPr txBox="1">
            <a:spLocks/>
          </p:cNvSpPr>
          <p:nvPr/>
        </p:nvSpPr>
        <p:spPr>
          <a:xfrm>
            <a:off x="2933126" y="6332220"/>
            <a:ext cx="1313180" cy="247651"/>
          </a:xfrm>
          <a:prstGeom prst="rect">
            <a:avLst/>
          </a:prstGeom>
        </p:spPr>
        <p:txBody>
          <a:bodyPr vert="horz" lIns="0" tIns="0" rIns="0" bIns="0" rtlCol="0" anchor="t" anchorCtr="0">
            <a:normAutofit/>
          </a:bodyPr>
          <a:lstStyle>
            <a:lvl1pPr marL="285750" indent="-285750" algn="l" defTabSz="914400" rtl="0" eaLnBrk="1" latinLnBrk="0" hangingPunct="1">
              <a:lnSpc>
                <a:spcPct val="100000"/>
              </a:lnSpc>
              <a:spcBef>
                <a:spcPts val="1000"/>
              </a:spcBef>
              <a:buFont typeface="Wingdings" pitchFamily="2" charset="2"/>
              <a:buChar char="§"/>
              <a:defRPr sz="11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t>09 février 2024</a:t>
            </a:r>
            <a:endParaRPr lang="fr-FR" dirty="0"/>
          </a:p>
        </p:txBody>
      </p:sp>
      <p:sp>
        <p:nvSpPr>
          <p:cNvPr id="10" name="Espace réservé du pied de page 4">
            <a:extLst>
              <a:ext uri="{FF2B5EF4-FFF2-40B4-BE49-F238E27FC236}">
                <a16:creationId xmlns:a16="http://schemas.microsoft.com/office/drawing/2014/main" id="{380A5A6D-B98E-1655-CC61-7EAB3CF16EC9}"/>
              </a:ext>
            </a:extLst>
          </p:cNvPr>
          <p:cNvSpPr txBox="1">
            <a:spLocks/>
          </p:cNvSpPr>
          <p:nvPr/>
        </p:nvSpPr>
        <p:spPr>
          <a:xfrm>
            <a:off x="1494789" y="6332220"/>
            <a:ext cx="1438337" cy="247651"/>
          </a:xfrm>
          <a:prstGeom prst="rect">
            <a:avLst/>
          </a:prstGeom>
        </p:spPr>
        <p:txBody>
          <a:bodyPr vert="horz" lIns="0" tIns="0" rIns="0" bIns="0" rtlCol="0" anchor="t" anchorCtr="0"/>
          <a:lstStyle>
            <a:defPPr rtl="0">
              <a:defRPr lang="fr-fr"/>
            </a:defPPr>
            <a:lvl1pPr marL="0" algn="l" defTabSz="914400" rtl="0" eaLnBrk="1" latinLnBrk="0" hangingPunct="1">
              <a:defRPr sz="1100" b="0" i="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Assemblée Générale</a:t>
            </a:r>
          </a:p>
        </p:txBody>
      </p:sp>
      <p:pic>
        <p:nvPicPr>
          <p:cNvPr id="11" name="Graphique 10">
            <a:extLst>
              <a:ext uri="{FF2B5EF4-FFF2-40B4-BE49-F238E27FC236}">
                <a16:creationId xmlns:a16="http://schemas.microsoft.com/office/drawing/2014/main" id="{34764168-737F-B858-2443-1120B99D831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80948" y="6164415"/>
            <a:ext cx="1438337" cy="415456"/>
          </a:xfrm>
          <a:prstGeom prst="rect">
            <a:avLst/>
          </a:prstGeom>
        </p:spPr>
      </p:pic>
      <p:sp>
        <p:nvSpPr>
          <p:cNvPr id="12" name="Espace réservé du pied de page 4">
            <a:extLst>
              <a:ext uri="{FF2B5EF4-FFF2-40B4-BE49-F238E27FC236}">
                <a16:creationId xmlns:a16="http://schemas.microsoft.com/office/drawing/2014/main" id="{9995581A-39B3-B116-A2E9-F0C79319FEB9}"/>
              </a:ext>
            </a:extLst>
          </p:cNvPr>
          <p:cNvSpPr txBox="1">
            <a:spLocks/>
          </p:cNvSpPr>
          <p:nvPr/>
        </p:nvSpPr>
        <p:spPr>
          <a:xfrm>
            <a:off x="7522590" y="6332220"/>
            <a:ext cx="2546627" cy="247651"/>
          </a:xfrm>
          <a:prstGeom prst="rect">
            <a:avLst/>
          </a:prstGeom>
        </p:spPr>
        <p:txBody>
          <a:bodyPr vert="horz" lIns="0" tIns="0" rIns="0" bIns="0" rtlCol="0" anchor="t" anchorCtr="0"/>
          <a:lstStyle>
            <a:defPPr rtl="0">
              <a:defRPr lang="fr-fr"/>
            </a:defPPr>
            <a:lvl1pPr marL="0" algn="l" defTabSz="914400" rtl="0" eaLnBrk="1" latinLnBrk="0" hangingPunct="1">
              <a:defRPr sz="1100" b="0" i="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dirty="0"/>
              <a:t>Les actions de la Loco selon les 3 axes</a:t>
            </a:r>
          </a:p>
        </p:txBody>
      </p:sp>
      <p:pic>
        <p:nvPicPr>
          <p:cNvPr id="13" name="Espace réservé du contenu 12">
            <a:hlinkClick r:id="rId5"/>
            <a:extLst>
              <a:ext uri="{FF2B5EF4-FFF2-40B4-BE49-F238E27FC236}">
                <a16:creationId xmlns:a16="http://schemas.microsoft.com/office/drawing/2014/main" id="{F3A92B48-365B-4496-7865-8471626E5AF7}"/>
              </a:ext>
            </a:extLst>
          </p:cNvPr>
          <p:cNvPicPr>
            <a:picLocks noGrp="1" noChangeAspect="1"/>
          </p:cNvPicPr>
          <p:nvPr>
            <p:ph sz="half" idx="2"/>
          </p:nvPr>
        </p:nvPicPr>
        <p:blipFill>
          <a:blip r:embed="rId6">
            <a:extLst>
              <a:ext uri="{28A0092B-C50C-407E-A947-70E740481C1C}">
                <a14:useLocalDpi xmlns:a14="http://schemas.microsoft.com/office/drawing/2010/main" val="0"/>
              </a:ext>
            </a:extLst>
          </a:blip>
          <a:stretch>
            <a:fillRect/>
          </a:stretch>
        </p:blipFill>
        <p:spPr>
          <a:xfrm>
            <a:off x="964023" y="2788745"/>
            <a:ext cx="3454400" cy="1943100"/>
          </a:xfrm>
        </p:spPr>
      </p:pic>
      <p:pic>
        <p:nvPicPr>
          <p:cNvPr id="19" name="Espace réservé du contenu 18">
            <a:hlinkClick r:id="rId7"/>
            <a:extLst>
              <a:ext uri="{FF2B5EF4-FFF2-40B4-BE49-F238E27FC236}">
                <a16:creationId xmlns:a16="http://schemas.microsoft.com/office/drawing/2014/main" id="{5363AAA1-D395-C772-B01B-70D5753B7DC5}"/>
              </a:ext>
            </a:extLst>
          </p:cNvPr>
          <p:cNvPicPr>
            <a:picLocks noGrp="1" noChangeAspect="1"/>
          </p:cNvPicPr>
          <p:nvPr>
            <p:ph sz="half" idx="13"/>
          </p:nvPr>
        </p:nvPicPr>
        <p:blipFill>
          <a:blip r:embed="rId8">
            <a:extLst>
              <a:ext uri="{28A0092B-C50C-407E-A947-70E740481C1C}">
                <a14:useLocalDpi xmlns:a14="http://schemas.microsoft.com/office/drawing/2010/main" val="0"/>
              </a:ext>
            </a:extLst>
          </a:blip>
          <a:stretch>
            <a:fillRect/>
          </a:stretch>
        </p:blipFill>
        <p:spPr>
          <a:xfrm>
            <a:off x="6362700" y="2798763"/>
            <a:ext cx="3454400" cy="1943100"/>
          </a:xfrm>
        </p:spPr>
      </p:pic>
    </p:spTree>
    <p:extLst>
      <p:ext uri="{BB962C8B-B14F-4D97-AF65-F5344CB8AC3E}">
        <p14:creationId xmlns:p14="http://schemas.microsoft.com/office/powerpoint/2010/main" val="1244933381"/>
      </p:ext>
    </p:extLst>
  </p:cSld>
  <p:clrMapOvr>
    <a:masterClrMapping/>
  </p:clrMapOvr>
</p:sld>
</file>

<file path=ppt/theme/theme1.xml><?xml version="1.0" encoding="utf-8"?>
<a:theme xmlns:a="http://schemas.openxmlformats.org/drawingml/2006/main" name="Personnalisé">
  <a:themeElements>
    <a:clrScheme name="Bleu chau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issPresentation C_MW_JS_SL_v2" id="{26A8DC41-7521-4E8A-BB40-82DDDF6580CB}" vid="{96196EC2-C392-482E-BF29-9BD12A62668F}"/>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804F14-618B-48E0-A956-DD76B6099D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CC8E66C-AC30-44BA-8882-3290DF968F1F}">
  <ds:schemaRefs>
    <ds:schemaRef ds:uri="http://schemas.microsoft.com/office/2006/metadata/properties"/>
    <ds:schemaRef ds:uri="http://schemas.microsoft.com/office/2006/documentManagement/types"/>
    <ds:schemaRef ds:uri="http://schemas.openxmlformats.org/package/2006/metadata/core-properties"/>
    <ds:schemaRef ds:uri="16c05727-aa75-4e4a-9b5f-8a80a1165891"/>
    <ds:schemaRef ds:uri="http://purl.org/dc/dcmitype/"/>
    <ds:schemaRef ds:uri="http://schemas.microsoft.com/office/infopath/2007/PartnerControls"/>
    <ds:schemaRef ds:uri="http://purl.org/dc/elements/1.1/"/>
    <ds:schemaRef ds:uri="71af3243-3dd4-4a8d-8c0d-dd76da1f02a5"/>
    <ds:schemaRef ds:uri="http://www.w3.org/XML/1998/namespace"/>
    <ds:schemaRef ds:uri="http://purl.org/dc/terms/"/>
  </ds:schemaRefs>
</ds:datastoreItem>
</file>

<file path=customXml/itemProps3.xml><?xml version="1.0" encoding="utf-8"?>
<ds:datastoreItem xmlns:ds="http://schemas.openxmlformats.org/officeDocument/2006/customXml" ds:itemID="{F1446DA3-37A7-4516-A4F6-8B99D0D312B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1022</Words>
  <Application>Microsoft Office PowerPoint</Application>
  <PresentationFormat>Grand écran</PresentationFormat>
  <Paragraphs>197</Paragraphs>
  <Slides>19</Slides>
  <Notes>19</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19</vt:i4>
      </vt:variant>
    </vt:vector>
  </HeadingPairs>
  <TitlesOfParts>
    <vt:vector size="26" baseType="lpstr">
      <vt:lpstr>Arial</vt:lpstr>
      <vt:lpstr>Arial</vt:lpstr>
      <vt:lpstr>Calibri</vt:lpstr>
      <vt:lpstr>Franklin Gothic Book</vt:lpstr>
      <vt:lpstr>Franklin Gothic Demi</vt:lpstr>
      <vt:lpstr>Wingdings</vt:lpstr>
      <vt:lpstr>Personnalisé</vt:lpstr>
      <vt:lpstr>Assemblée Générale</vt:lpstr>
      <vt:lpstr>Ordre du jour</vt:lpstr>
      <vt:lpstr>Introduction</vt:lpstr>
      <vt:lpstr>Bilan des activités</vt:lpstr>
      <vt:lpstr>Les actions de la Loco selon les 3 axes:</vt:lpstr>
      <vt:lpstr>La citoyenneté : permettre aux habitants de devenir des citoyens actifs</vt:lpstr>
      <vt:lpstr>La citoyenneté : permettre aux habitants de devenir des citoyens actifs</vt:lpstr>
      <vt:lpstr>Vivre Ensemble: mettre en lien les habitants</vt:lpstr>
      <vt:lpstr>Vivre Ensemble: mettre en lien les habitants</vt:lpstr>
      <vt:lpstr>Être des acteurs de l’accès aux droits des habitants</vt:lpstr>
      <vt:lpstr>Être des acteurs de l’accès aux droits des habitants</vt:lpstr>
      <vt:lpstr>Bilan financier</vt:lpstr>
      <vt:lpstr>Bilan financier</vt:lpstr>
      <vt:lpstr>Votes/Election du CA</vt:lpstr>
      <vt:lpstr>Le Conseil d’Administration 2023</vt:lpstr>
      <vt:lpstr>Le Conseil d’Administration 2024</vt:lpstr>
      <vt:lpstr>Chronologie</vt:lpstr>
      <vt:lpstr>En conclusion</vt:lpstr>
      <vt:lpstr>Merci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2020-10-14T20:04:43Z</dcterms:created>
  <dcterms:modified xsi:type="dcterms:W3CDTF">2024-02-09T15:51:13Z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