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24"/>
  </p:notesMasterIdLst>
  <p:handoutMasterIdLst>
    <p:handoutMasterId r:id="rId25"/>
  </p:handoutMasterIdLst>
  <p:sldIdLst>
    <p:sldId id="350" r:id="rId5"/>
    <p:sldId id="352" r:id="rId6"/>
    <p:sldId id="361" r:id="rId7"/>
    <p:sldId id="334" r:id="rId8"/>
    <p:sldId id="363" r:id="rId9"/>
    <p:sldId id="367" r:id="rId10"/>
    <p:sldId id="366" r:id="rId11"/>
    <p:sldId id="362" r:id="rId12"/>
    <p:sldId id="369" r:id="rId13"/>
    <p:sldId id="370" r:id="rId14"/>
    <p:sldId id="371" r:id="rId15"/>
    <p:sldId id="368" r:id="rId16"/>
    <p:sldId id="354" r:id="rId17"/>
    <p:sldId id="355" r:id="rId18"/>
    <p:sldId id="356" r:id="rId19"/>
    <p:sldId id="357" r:id="rId20"/>
    <p:sldId id="364" r:id="rId21"/>
    <p:sldId id="343" r:id="rId22"/>
    <p:sldId id="365" r:id="rId23"/>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6" autoAdjust="0"/>
    <p:restoredTop sz="95226" autoAdjust="0"/>
  </p:normalViewPr>
  <p:slideViewPr>
    <p:cSldViewPr snapToGrid="0">
      <p:cViewPr varScale="1">
        <p:scale>
          <a:sx n="102" d="100"/>
          <a:sy n="102" d="100"/>
        </p:scale>
        <p:origin x="894"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8" d="100"/>
          <a:sy n="88" d="100"/>
        </p:scale>
        <p:origin x="381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4" name="Espace réservé du pied de page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fr-FR" smtClean="0"/>
              <a:t>‹N°›</a:t>
            </a:fld>
            <a:endParaRPr lang="fr-FR"/>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3A4917-6922-4CFE-807C-9C96C3275499}" type="datetime1">
              <a:rPr lang="fr-FR" noProof="0" smtClean="0"/>
              <a:t>08/02/2024</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fr-FR" noProof="0" smtClean="0"/>
              <a:t>‹N°›</a:t>
            </a:fld>
            <a:endParaRPr lang="fr-FR"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a:t>
            </a:fld>
            <a:endParaRPr lang="fr-FR"/>
          </a:p>
        </p:txBody>
      </p:sp>
    </p:spTree>
    <p:extLst>
      <p:ext uri="{BB962C8B-B14F-4D97-AF65-F5344CB8AC3E}">
        <p14:creationId xmlns:p14="http://schemas.microsoft.com/office/powerpoint/2010/main" val="40168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127D-45A5-F7B9-0077-20E07D285B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DF5403-44BF-0B4E-0070-A0EA6E3405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88ED65-5A20-2858-56A4-D672E7753B3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8A4490C-7931-9910-E16F-A88E318533BA}"/>
              </a:ext>
            </a:extLst>
          </p:cNvPr>
          <p:cNvSpPr>
            <a:spLocks noGrp="1"/>
          </p:cNvSpPr>
          <p:nvPr>
            <p:ph type="sldNum" sz="quarter" idx="5"/>
          </p:nvPr>
        </p:nvSpPr>
        <p:spPr/>
        <p:txBody>
          <a:bodyPr/>
          <a:lstStyle/>
          <a:p>
            <a:pPr rtl="0"/>
            <a:fld id="{A89C7E07-3C67-C64C-8DA0-0404F6303970}" type="slidenum">
              <a:rPr lang="fr-FR" smtClean="0"/>
              <a:t>10</a:t>
            </a:fld>
            <a:endParaRPr lang="fr-FR"/>
          </a:p>
        </p:txBody>
      </p:sp>
    </p:spTree>
    <p:extLst>
      <p:ext uri="{BB962C8B-B14F-4D97-AF65-F5344CB8AC3E}">
        <p14:creationId xmlns:p14="http://schemas.microsoft.com/office/powerpoint/2010/main" val="34734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478B7-22F0-F63F-0AF9-2E898D4915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D99DB8-169A-C489-E1DE-3A18BAA133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D1AA46-AC02-6F81-D28F-459FDE8932B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9DA993D-6703-B00B-CF3B-813892A3D9E2}"/>
              </a:ext>
            </a:extLst>
          </p:cNvPr>
          <p:cNvSpPr>
            <a:spLocks noGrp="1"/>
          </p:cNvSpPr>
          <p:nvPr>
            <p:ph type="sldNum" sz="quarter" idx="5"/>
          </p:nvPr>
        </p:nvSpPr>
        <p:spPr/>
        <p:txBody>
          <a:bodyPr/>
          <a:lstStyle/>
          <a:p>
            <a:pPr rtl="0"/>
            <a:fld id="{A89C7E07-3C67-C64C-8DA0-0404F6303970}" type="slidenum">
              <a:rPr lang="fr-FR" smtClean="0"/>
              <a:t>11</a:t>
            </a:fld>
            <a:endParaRPr lang="fr-FR"/>
          </a:p>
        </p:txBody>
      </p:sp>
    </p:spTree>
    <p:extLst>
      <p:ext uri="{BB962C8B-B14F-4D97-AF65-F5344CB8AC3E}">
        <p14:creationId xmlns:p14="http://schemas.microsoft.com/office/powerpoint/2010/main" val="33761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CDE5-A963-A217-F0D0-B4C43546F9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F15E08-3A50-9981-40BD-1BCD1D25632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E14770F-3CAB-140B-2579-ED39E4F815D4}"/>
              </a:ext>
            </a:extLst>
          </p:cNvPr>
          <p:cNvSpPr>
            <a:spLocks noGrp="1"/>
          </p:cNvSpPr>
          <p:nvPr>
            <p:ph type="body" idx="1"/>
          </p:nvPr>
        </p:nvSpPr>
        <p:spPr/>
        <p:txBody>
          <a:bodyPr rtlCol="0"/>
          <a:lstStyle/>
          <a:p>
            <a:pPr rtl="0"/>
            <a:endParaRPr lang="fr-FR"/>
          </a:p>
        </p:txBody>
      </p:sp>
      <p:sp>
        <p:nvSpPr>
          <p:cNvPr id="4" name="Espace réservé du numéro de diapositive 3">
            <a:extLst>
              <a:ext uri="{FF2B5EF4-FFF2-40B4-BE49-F238E27FC236}">
                <a16:creationId xmlns:a16="http://schemas.microsoft.com/office/drawing/2014/main" id="{884DF716-9430-9B11-BEE1-916CEBEFAC92}"/>
              </a:ext>
            </a:extLst>
          </p:cNvPr>
          <p:cNvSpPr>
            <a:spLocks noGrp="1"/>
          </p:cNvSpPr>
          <p:nvPr>
            <p:ph type="sldNum" sz="quarter" idx="5"/>
          </p:nvPr>
        </p:nvSpPr>
        <p:spPr/>
        <p:txBody>
          <a:bodyPr rtlCol="0"/>
          <a:lstStyle/>
          <a:p>
            <a:pPr rtl="0"/>
            <a:fld id="{A89C7E07-3C67-C64C-8DA0-0404F6303970}" type="slidenum">
              <a:rPr lang="fr-FR" smtClean="0"/>
              <a:t>12</a:t>
            </a:fld>
            <a:endParaRPr lang="fr-FR"/>
          </a:p>
        </p:txBody>
      </p:sp>
    </p:spTree>
    <p:extLst>
      <p:ext uri="{BB962C8B-B14F-4D97-AF65-F5344CB8AC3E}">
        <p14:creationId xmlns:p14="http://schemas.microsoft.com/office/powerpoint/2010/main" val="61717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13</a:t>
            </a:fld>
            <a:endParaRPr lang="fr-FR"/>
          </a:p>
        </p:txBody>
      </p:sp>
    </p:spTree>
    <p:extLst>
      <p:ext uri="{BB962C8B-B14F-4D97-AF65-F5344CB8AC3E}">
        <p14:creationId xmlns:p14="http://schemas.microsoft.com/office/powerpoint/2010/main" val="416679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14</a:t>
            </a:fld>
            <a:endParaRPr lang="fr-FR"/>
          </a:p>
        </p:txBody>
      </p:sp>
    </p:spTree>
    <p:extLst>
      <p:ext uri="{BB962C8B-B14F-4D97-AF65-F5344CB8AC3E}">
        <p14:creationId xmlns:p14="http://schemas.microsoft.com/office/powerpoint/2010/main" val="1288440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15</a:t>
            </a:fld>
            <a:endParaRPr lang="fr-FR"/>
          </a:p>
        </p:txBody>
      </p:sp>
    </p:spTree>
    <p:extLst>
      <p:ext uri="{BB962C8B-B14F-4D97-AF65-F5344CB8AC3E}">
        <p14:creationId xmlns:p14="http://schemas.microsoft.com/office/powerpoint/2010/main" val="354990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16</a:t>
            </a:fld>
            <a:endParaRPr lang="fr-FR"/>
          </a:p>
        </p:txBody>
      </p:sp>
    </p:spTree>
    <p:extLst>
      <p:ext uri="{BB962C8B-B14F-4D97-AF65-F5344CB8AC3E}">
        <p14:creationId xmlns:p14="http://schemas.microsoft.com/office/powerpoint/2010/main" val="105580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17</a:t>
            </a:fld>
            <a:endParaRPr lang="fr-FR"/>
          </a:p>
        </p:txBody>
      </p:sp>
    </p:spTree>
    <p:extLst>
      <p:ext uri="{BB962C8B-B14F-4D97-AF65-F5344CB8AC3E}">
        <p14:creationId xmlns:p14="http://schemas.microsoft.com/office/powerpoint/2010/main" val="704766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A89C7E07-3C67-C64C-8DA0-0404F6303970}" type="slidenum">
              <a:rPr lang="fr-FR" smtClean="0"/>
              <a:t>18</a:t>
            </a:fld>
            <a:endParaRPr lang="fr-FR"/>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2</a:t>
            </a:fld>
            <a:endParaRPr lang="fr-FR"/>
          </a:p>
        </p:txBody>
      </p:sp>
    </p:spTree>
    <p:extLst>
      <p:ext uri="{BB962C8B-B14F-4D97-AF65-F5344CB8AC3E}">
        <p14:creationId xmlns:p14="http://schemas.microsoft.com/office/powerpoint/2010/main" val="358112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3</a:t>
            </a:fld>
            <a:endParaRPr lang="fr-FR"/>
          </a:p>
        </p:txBody>
      </p:sp>
    </p:spTree>
    <p:extLst>
      <p:ext uri="{BB962C8B-B14F-4D97-AF65-F5344CB8AC3E}">
        <p14:creationId xmlns:p14="http://schemas.microsoft.com/office/powerpoint/2010/main" val="212879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A89C7E07-3C67-C64C-8DA0-0404F6303970}" type="slidenum">
              <a:rPr lang="fr-FR" smtClean="0"/>
              <a:t>4</a:t>
            </a:fld>
            <a:endParaRPr lang="fr-FR"/>
          </a:p>
        </p:txBody>
      </p:sp>
    </p:spTree>
    <p:extLst>
      <p:ext uri="{BB962C8B-B14F-4D97-AF65-F5344CB8AC3E}">
        <p14:creationId xmlns:p14="http://schemas.microsoft.com/office/powerpoint/2010/main" val="428580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5</a:t>
            </a:fld>
            <a:endParaRPr lang="fr-FR"/>
          </a:p>
        </p:txBody>
      </p:sp>
    </p:spTree>
    <p:extLst>
      <p:ext uri="{BB962C8B-B14F-4D97-AF65-F5344CB8AC3E}">
        <p14:creationId xmlns:p14="http://schemas.microsoft.com/office/powerpoint/2010/main" val="207233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F01D-C10B-57A1-E583-FECDF98978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A302CB-A16E-6D48-8040-193A185D33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758027-8BEF-9FF8-521A-C0DA7CAEC02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BBFF43-AE77-5E52-FEAF-2C01DBAE62C4}"/>
              </a:ext>
            </a:extLst>
          </p:cNvPr>
          <p:cNvSpPr>
            <a:spLocks noGrp="1"/>
          </p:cNvSpPr>
          <p:nvPr>
            <p:ph type="sldNum" sz="quarter" idx="5"/>
          </p:nvPr>
        </p:nvSpPr>
        <p:spPr/>
        <p:txBody>
          <a:bodyPr/>
          <a:lstStyle/>
          <a:p>
            <a:pPr rtl="0"/>
            <a:fld id="{A89C7E07-3C67-C64C-8DA0-0404F6303970}" type="slidenum">
              <a:rPr lang="fr-FR" smtClean="0"/>
              <a:t>6</a:t>
            </a:fld>
            <a:endParaRPr lang="fr-FR"/>
          </a:p>
        </p:txBody>
      </p:sp>
    </p:spTree>
    <p:extLst>
      <p:ext uri="{BB962C8B-B14F-4D97-AF65-F5344CB8AC3E}">
        <p14:creationId xmlns:p14="http://schemas.microsoft.com/office/powerpoint/2010/main" val="224884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81607-A06E-7CCB-8DA3-B568006950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CF4643-2E12-F83B-B574-C750CCF05A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FC0406-B02B-3C25-0782-B8D3B1A5D9E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A9A68EC-3AE4-70B4-3010-1BE1E35A30C9}"/>
              </a:ext>
            </a:extLst>
          </p:cNvPr>
          <p:cNvSpPr>
            <a:spLocks noGrp="1"/>
          </p:cNvSpPr>
          <p:nvPr>
            <p:ph type="sldNum" sz="quarter" idx="5"/>
          </p:nvPr>
        </p:nvSpPr>
        <p:spPr/>
        <p:txBody>
          <a:bodyPr/>
          <a:lstStyle/>
          <a:p>
            <a:pPr rtl="0"/>
            <a:fld id="{A89C7E07-3C67-C64C-8DA0-0404F6303970}" type="slidenum">
              <a:rPr lang="fr-FR" smtClean="0"/>
              <a:t>7</a:t>
            </a:fld>
            <a:endParaRPr lang="fr-FR"/>
          </a:p>
        </p:txBody>
      </p:sp>
    </p:spTree>
    <p:extLst>
      <p:ext uri="{BB962C8B-B14F-4D97-AF65-F5344CB8AC3E}">
        <p14:creationId xmlns:p14="http://schemas.microsoft.com/office/powerpoint/2010/main" val="423093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A89C7E07-3C67-C64C-8DA0-0404F6303970}" type="slidenum">
              <a:rPr lang="fr-FR" smtClean="0"/>
              <a:t>8</a:t>
            </a:fld>
            <a:endParaRPr lang="fr-FR"/>
          </a:p>
        </p:txBody>
      </p:sp>
    </p:spTree>
    <p:extLst>
      <p:ext uri="{BB962C8B-B14F-4D97-AF65-F5344CB8AC3E}">
        <p14:creationId xmlns:p14="http://schemas.microsoft.com/office/powerpoint/2010/main" val="245270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BBAF0-96CD-680A-42E9-0D941425C2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A00EA9-BD48-52EF-C6FD-B1FB64A65A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DEABBC-9B43-ED9F-F816-BFF8529D64C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ED36403-0F02-8198-BBB3-ACFA6FD0582C}"/>
              </a:ext>
            </a:extLst>
          </p:cNvPr>
          <p:cNvSpPr>
            <a:spLocks noGrp="1"/>
          </p:cNvSpPr>
          <p:nvPr>
            <p:ph type="sldNum" sz="quarter" idx="5"/>
          </p:nvPr>
        </p:nvSpPr>
        <p:spPr/>
        <p:txBody>
          <a:bodyPr/>
          <a:lstStyle/>
          <a:p>
            <a:pPr rtl="0"/>
            <a:fld id="{A89C7E07-3C67-C64C-8DA0-0404F6303970}" type="slidenum">
              <a:rPr lang="fr-FR" smtClean="0"/>
              <a:t>9</a:t>
            </a:fld>
            <a:endParaRPr lang="fr-FR"/>
          </a:p>
        </p:txBody>
      </p:sp>
    </p:spTree>
    <p:extLst>
      <p:ext uri="{BB962C8B-B14F-4D97-AF65-F5344CB8AC3E}">
        <p14:creationId xmlns:p14="http://schemas.microsoft.com/office/powerpoint/2010/main" val="255963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fr-FR" noProof="0" dirty="0"/>
              <a:t>Cliquez pour modifier </a:t>
            </a:r>
          </a:p>
        </p:txBody>
      </p:sp>
      <p:grpSp>
        <p:nvGrpSpPr>
          <p:cNvPr id="9" name="Groupe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13" name="Connecteur droit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e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1" name="Forme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2" name="Forme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Cliquez pour modifier </a:t>
            </a:r>
          </a:p>
        </p:txBody>
      </p:sp>
      <p:sp>
        <p:nvSpPr>
          <p:cNvPr id="25" name="Espace réservé du texte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Cliquez pour modifier </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sp>
        <p:nvSpPr>
          <p:cNvPr id="28" name="Espace réservé du contenu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cxnSp>
        <p:nvCxnSpPr>
          <p:cNvPr id="15" name="Connecteur droit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Espace réservé du pied de page 3">
            <a:extLst>
              <a:ext uri="{FF2B5EF4-FFF2-40B4-BE49-F238E27FC236}">
                <a16:creationId xmlns:a16="http://schemas.microsoft.com/office/drawing/2014/main" id="{D2060DA6-6E6F-47BF-9680-1B030F525DD2}"/>
              </a:ext>
            </a:extLst>
          </p:cNvPr>
          <p:cNvSpPr>
            <a:spLocks noGrp="1"/>
          </p:cNvSpPr>
          <p:nvPr>
            <p:ph type="ftr" sz="quarter" idx="15"/>
          </p:nvPr>
        </p:nvSpPr>
        <p:spPr/>
        <p:txBody>
          <a:bodyPr rtlCol="0"/>
          <a:lstStyle/>
          <a:p>
            <a:pPr rtl="0"/>
            <a:r>
              <a:rPr lang="fr-FR" noProof="0" dirty="0"/>
              <a:t>Rapport annuel</a:t>
            </a:r>
            <a:endParaRPr lang="fr-FR" b="0" noProof="0" dirty="0"/>
          </a:p>
        </p:txBody>
      </p:sp>
      <p:sp>
        <p:nvSpPr>
          <p:cNvPr id="5" name="Espace réservé du numéro de diapositive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rtlCol="0"/>
          <a:lstStyle/>
          <a:p>
            <a:pPr rtl="0"/>
            <a:fld id="{294A09A9-5501-47C1-A89A-A340965A2BE2}" type="slidenum">
              <a:rPr lang="fr-FR" noProof="0" smtClean="0"/>
              <a:pPr/>
              <a:t>‹N°›</a:t>
            </a:fld>
            <a:endParaRPr lang="fr-FR"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e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9" name="Forme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40" name="Forme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ce réservé du texte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dirty="0"/>
              <a:t>Cliquez pour modifier </a:t>
            </a:r>
          </a:p>
        </p:txBody>
      </p:sp>
      <p:sp>
        <p:nvSpPr>
          <p:cNvPr id="27" name="Espace réservé du contenu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sp>
        <p:nvSpPr>
          <p:cNvPr id="20" name="Espace réservé du texte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dirty="0"/>
              <a:t>Cliquez pour modifier </a:t>
            </a:r>
          </a:p>
        </p:txBody>
      </p:sp>
      <p:sp>
        <p:nvSpPr>
          <p:cNvPr id="21" name="Espace réservé du contenu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sp>
        <p:nvSpPr>
          <p:cNvPr id="22" name="Espace réservé du texte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fr-FR" noProof="0" dirty="0"/>
              <a:t>Cliquez pour modifier </a:t>
            </a:r>
          </a:p>
        </p:txBody>
      </p:sp>
      <p:sp>
        <p:nvSpPr>
          <p:cNvPr id="24" name="Espace réservé du contenu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fr-FR" noProof="0" dirty="0"/>
              <a:t>Modifiez les styles du texte</a:t>
            </a:r>
          </a:p>
        </p:txBody>
      </p:sp>
      <p:cxnSp>
        <p:nvCxnSpPr>
          <p:cNvPr id="26" name="Connecteur droit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Espace réservé du pied de page 3">
            <a:extLst>
              <a:ext uri="{FF2B5EF4-FFF2-40B4-BE49-F238E27FC236}">
                <a16:creationId xmlns:a16="http://schemas.microsoft.com/office/drawing/2014/main" id="{9A79B87D-E8CF-49AE-9326-2FEED2392F09}"/>
              </a:ext>
            </a:extLst>
          </p:cNvPr>
          <p:cNvSpPr>
            <a:spLocks noGrp="1"/>
          </p:cNvSpPr>
          <p:nvPr>
            <p:ph type="ftr" sz="quarter" idx="15"/>
          </p:nvPr>
        </p:nvSpPr>
        <p:spPr/>
        <p:txBody>
          <a:bodyPr rtlCol="0"/>
          <a:lstStyle/>
          <a:p>
            <a:pPr rtl="0"/>
            <a:r>
              <a:rPr lang="fr-FR" noProof="0" dirty="0"/>
              <a:t>Rapport annuel</a:t>
            </a:r>
            <a:endParaRPr lang="fr-FR" b="0" noProof="0" dirty="0"/>
          </a:p>
        </p:txBody>
      </p:sp>
      <p:sp>
        <p:nvSpPr>
          <p:cNvPr id="5" name="Espace réservé du numéro de diapositive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rtlCol="0"/>
          <a:lstStyle/>
          <a:p>
            <a:pPr rtl="0"/>
            <a:fld id="{294A09A9-5501-47C1-A89A-A340965A2BE2}" type="slidenum">
              <a:rPr lang="fr-FR" noProof="0" smtClean="0"/>
              <a:pPr/>
              <a:t>‹N°›</a:t>
            </a:fld>
            <a:endParaRPr lang="fr-FR"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écapitulatif ">
    <p:bg>
      <p:bgPr>
        <a:solidFill>
          <a:schemeClr val="tx1"/>
        </a:solidFill>
        <a:effectLst/>
      </p:bgPr>
    </p:bg>
    <p:spTree>
      <p:nvGrpSpPr>
        <p:cNvPr id="1" name=""/>
        <p:cNvGrpSpPr/>
        <p:nvPr/>
      </p:nvGrpSpPr>
      <p:grpSpPr>
        <a:xfrm>
          <a:off x="0" y="0"/>
          <a:ext cx="0" cy="0"/>
          <a:chOff x="0" y="0"/>
          <a:chExt cx="0" cy="0"/>
        </a:xfrm>
      </p:grpSpPr>
      <p:sp>
        <p:nvSpPr>
          <p:cNvPr id="32" name="Titr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33" name="Connecteur droit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ce réservé du texte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fr-FR" noProof="0" dirty="0"/>
              <a:t>Cliquez pour modifier</a:t>
            </a:r>
          </a:p>
        </p:txBody>
      </p:sp>
      <p:grpSp>
        <p:nvGrpSpPr>
          <p:cNvPr id="15" name="Groupe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e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7" name="Forme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8" name="Forme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4" name="Espace réservé du texte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1" name="Espace réservé du texte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fr-FR" noProof="0" dirty="0"/>
              <a:t>Cliquez pour modifier</a:t>
            </a:r>
          </a:p>
        </p:txBody>
      </p:sp>
      <p:sp>
        <p:nvSpPr>
          <p:cNvPr id="22" name="Espace réservé du texte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3" name="Espace réservé du texte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fr-FR" noProof="0" dirty="0"/>
              <a:t>Cliquez pour modifier</a:t>
            </a:r>
          </a:p>
        </p:txBody>
      </p:sp>
      <p:sp>
        <p:nvSpPr>
          <p:cNvPr id="24" name="Espace réservé du texte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5" name="Espace réservé du texte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fr-FR" noProof="0" dirty="0"/>
              <a:t>Cliquez pour modifier</a:t>
            </a:r>
          </a:p>
        </p:txBody>
      </p:sp>
      <p:sp>
        <p:nvSpPr>
          <p:cNvPr id="26" name="Espace réservé du texte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27" name="Espace réservé du texte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fr-FR" noProof="0" dirty="0"/>
              <a:t>Cliquez pour modifier</a:t>
            </a:r>
          </a:p>
        </p:txBody>
      </p:sp>
      <p:sp>
        <p:nvSpPr>
          <p:cNvPr id="28" name="Espace réservé du texte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fr-FR" noProof="0" dirty="0"/>
              <a:t>Cliquez pour modifier</a:t>
            </a:r>
          </a:p>
        </p:txBody>
      </p:sp>
      <p:sp>
        <p:nvSpPr>
          <p:cNvPr id="6" name="Espace réservé du pied de page 5">
            <a:extLst>
              <a:ext uri="{FF2B5EF4-FFF2-40B4-BE49-F238E27FC236}">
                <a16:creationId xmlns:a16="http://schemas.microsoft.com/office/drawing/2014/main" id="{2DBF2453-9E16-47FE-A8ED-4661246DE597}"/>
              </a:ext>
            </a:extLst>
          </p:cNvPr>
          <p:cNvSpPr>
            <a:spLocks noGrp="1"/>
          </p:cNvSpPr>
          <p:nvPr>
            <p:ph type="ftr" sz="quarter" idx="22"/>
          </p:nvPr>
        </p:nvSpPr>
        <p:spPr/>
        <p:txBody>
          <a:bodyPr rtlCol="0"/>
          <a:lstStyle/>
          <a:p>
            <a:pPr rtl="0"/>
            <a:r>
              <a:rPr lang="fr-FR" noProof="0" dirty="0"/>
              <a:t>Rapport annuel</a:t>
            </a:r>
            <a:endParaRPr lang="fr-FR" b="0" noProof="0" dirty="0"/>
          </a:p>
        </p:txBody>
      </p:sp>
      <p:sp>
        <p:nvSpPr>
          <p:cNvPr id="7" name="Espace réservé du numéro de diapositive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rtlCol="0"/>
          <a:lstStyle/>
          <a:p>
            <a:pPr rtl="0"/>
            <a:fld id="{294A09A9-5501-47C1-A89A-A340965A2BE2}" type="slidenum">
              <a:rPr lang="fr-FR" noProof="0" smtClean="0"/>
              <a:pPr/>
              <a:t>‹N°›</a:t>
            </a:fld>
            <a:endParaRPr lang="fr-FR"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tx1"/>
        </a:solidFill>
        <a:effectLst/>
      </p:bgPr>
    </p:bg>
    <p:spTree>
      <p:nvGrpSpPr>
        <p:cNvPr id="1" name=""/>
        <p:cNvGrpSpPr/>
        <p:nvPr/>
      </p:nvGrpSpPr>
      <p:grpSpPr>
        <a:xfrm>
          <a:off x="0" y="0"/>
          <a:ext cx="0" cy="0"/>
          <a:chOff x="0" y="0"/>
          <a:chExt cx="0" cy="0"/>
        </a:xfrm>
      </p:grpSpPr>
      <p:sp>
        <p:nvSpPr>
          <p:cNvPr id="16" name="Espace réservé du texte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7" name="Sous-titr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Cliquez pour modifier</a:t>
            </a:r>
          </a:p>
        </p:txBody>
      </p:sp>
      <p:sp>
        <p:nvSpPr>
          <p:cNvPr id="26" name="Titr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27" name="Connecteur droit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Espace réservé d’image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endParaRPr lang="fr-FR" noProof="0" dirty="0"/>
          </a:p>
        </p:txBody>
      </p:sp>
      <p:grpSp>
        <p:nvGrpSpPr>
          <p:cNvPr id="30" name="Groupe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e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2" name="Forme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3" name="Forme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fr-FR" noProof="0" dirty="0"/>
              <a:t>Cliquez pour modifier </a:t>
            </a:r>
          </a:p>
        </p:txBody>
      </p:sp>
      <p:cxnSp>
        <p:nvCxnSpPr>
          <p:cNvPr id="13" name="Connecteur droit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ce réservé du texte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5" name="Espace réservé du texte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16" name="Connecteur droit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ce réservé du texte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8" name="Espace réservé du texte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a:t>
            </a:r>
          </a:p>
        </p:txBody>
      </p:sp>
      <p:cxnSp>
        <p:nvCxnSpPr>
          <p:cNvPr id="20" name="Connecteur droit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ce réservé du texte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22" name="Espace réservé du texte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23" name="Connecteur droit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ce réservé du texte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25" name="Espace réservé du texte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cxnSp>
        <p:nvCxnSpPr>
          <p:cNvPr id="26" name="Connecteur droit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ce réservé du texte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28" name="Espace réservé du texte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19" name="Espace réservé du numéro de diapositive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rtlCol="0"/>
          <a:lstStyle/>
          <a:p>
            <a:pPr rtl="0"/>
            <a:fld id="{294A09A9-5501-47C1-A89A-A340965A2BE2}" type="slidenum">
              <a:rPr lang="fr-FR" noProof="0" smtClean="0"/>
              <a:pPr/>
              <a:t>‹N°›</a:t>
            </a:fld>
            <a:endParaRPr lang="fr-FR" noProof="0" dirty="0"/>
          </a:p>
        </p:txBody>
      </p:sp>
      <p:sp>
        <p:nvSpPr>
          <p:cNvPr id="2" name="Espace réservé de la date 3">
            <a:extLst>
              <a:ext uri="{FF2B5EF4-FFF2-40B4-BE49-F238E27FC236}">
                <a16:creationId xmlns:a16="http://schemas.microsoft.com/office/drawing/2014/main" id="{EB7EF9D9-0F3C-B090-B88E-3F28D047A209}"/>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D0219BE6-3B7E-E9FE-45A6-A879C39680BB}"/>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pic>
        <p:nvPicPr>
          <p:cNvPr id="29" name="Graphique 28">
            <a:extLst>
              <a:ext uri="{FF2B5EF4-FFF2-40B4-BE49-F238E27FC236}">
                <a16:creationId xmlns:a16="http://schemas.microsoft.com/office/drawing/2014/main" id="{CFC0480B-AE1A-8EC8-3A6E-EAC652AD2B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78042" y="6248317"/>
            <a:ext cx="1438337" cy="415456"/>
          </a:xfrm>
          <a:prstGeom prst="rect">
            <a:avLst/>
          </a:prstGeom>
        </p:spPr>
      </p:pic>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e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6" name="Forme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19" name="Forme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14" name="Espace réservé d’image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endParaRPr lang="fr-FR" noProof="0" dirty="0"/>
          </a:p>
        </p:txBody>
      </p:sp>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fr-FR" noProof="0" dirty="0"/>
              <a:t>Cliquez pour modifier </a:t>
            </a:r>
          </a:p>
        </p:txBody>
      </p:sp>
      <p:cxnSp>
        <p:nvCxnSpPr>
          <p:cNvPr id="17" name="Connecteur droit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ce réservé du texte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5" name="Espace réservé du numéro de diapositive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rtlCol="0"/>
          <a:lstStyle/>
          <a:p>
            <a:pPr rtl="0"/>
            <a:fld id="{294A09A9-5501-47C1-A89A-A340965A2BE2}" type="slidenum">
              <a:rPr lang="fr-FR" noProof="0" smtClean="0"/>
              <a:pPr/>
              <a:t>‹N°›</a:t>
            </a:fld>
            <a:endParaRPr lang="fr-FR" noProof="0" dirty="0"/>
          </a:p>
        </p:txBody>
      </p:sp>
      <p:sp>
        <p:nvSpPr>
          <p:cNvPr id="2" name="Espace réservé de la date 3">
            <a:extLst>
              <a:ext uri="{FF2B5EF4-FFF2-40B4-BE49-F238E27FC236}">
                <a16:creationId xmlns:a16="http://schemas.microsoft.com/office/drawing/2014/main" id="{C240C2E2-E510-27D3-4D96-D34206A377B7}"/>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B8E769B0-829A-240B-AF56-8CBADB94B26A}"/>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e">
    <p:bg>
      <p:bgPr>
        <a:solidFill>
          <a:schemeClr val="tx1"/>
        </a:solidFill>
        <a:effectLst/>
      </p:bgPr>
    </p:bg>
    <p:spTree>
      <p:nvGrpSpPr>
        <p:cNvPr id="1" name=""/>
        <p:cNvGrpSpPr/>
        <p:nvPr/>
      </p:nvGrpSpPr>
      <p:grpSpPr>
        <a:xfrm>
          <a:off x="0" y="0"/>
          <a:ext cx="0" cy="0"/>
          <a:chOff x="0" y="0"/>
          <a:chExt cx="0" cy="0"/>
        </a:xfrm>
      </p:grpSpPr>
      <p:sp>
        <p:nvSpPr>
          <p:cNvPr id="21" name="Espace réservé d’image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endParaRPr lang="fr-FR" noProof="0" dirty="0"/>
          </a:p>
        </p:txBody>
      </p:sp>
      <p:sp>
        <p:nvSpPr>
          <p:cNvPr id="18" name="Titr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fr-FR" noProof="0" dirty="0"/>
              <a:t>Cliquez pour modifier </a:t>
            </a:r>
          </a:p>
        </p:txBody>
      </p:sp>
      <p:cxnSp>
        <p:nvCxnSpPr>
          <p:cNvPr id="20" name="Connecteur droit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e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e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4" name="Forme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5" name="Forme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chemeClr val="tx1"/>
        </a:solidFill>
        <a:effectLst/>
      </p:bgPr>
    </p:bg>
    <p:spTree>
      <p:nvGrpSpPr>
        <p:cNvPr id="1" name=""/>
        <p:cNvGrpSpPr/>
        <p:nvPr/>
      </p:nvGrpSpPr>
      <p:grpSpPr>
        <a:xfrm>
          <a:off x="0" y="0"/>
          <a:ext cx="0" cy="0"/>
          <a:chOff x="0" y="0"/>
          <a:chExt cx="0" cy="0"/>
        </a:xfrm>
      </p:grpSpPr>
      <p:sp>
        <p:nvSpPr>
          <p:cNvPr id="6" name="Espace réservé du graphique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endParaRPr lang="fr-FR" noProof="0"/>
          </a:p>
        </p:txBody>
      </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5" name="Espace réservé du numéro de diapositive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rtlCol="0"/>
          <a:lstStyle/>
          <a:p>
            <a:pPr rtl="0"/>
            <a:fld id="{294A09A9-5501-47C1-A89A-A340965A2BE2}" type="slidenum">
              <a:rPr lang="fr-FR" noProof="0" smtClean="0"/>
              <a:pPr/>
              <a:t>‹N°›</a:t>
            </a:fld>
            <a:endParaRPr lang="fr-FR" noProof="0">
              <a:latin typeface="+mn-lt"/>
            </a:endParaRPr>
          </a:p>
        </p:txBody>
      </p:sp>
      <p:sp>
        <p:nvSpPr>
          <p:cNvPr id="2" name="Espace réservé de la date 3">
            <a:extLst>
              <a:ext uri="{FF2B5EF4-FFF2-40B4-BE49-F238E27FC236}">
                <a16:creationId xmlns:a16="http://schemas.microsoft.com/office/drawing/2014/main" id="{3664DC42-FBC4-9FF0-F697-6E816F98BB18}"/>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9C8ED347-1474-3E9B-E4D2-2C6D7F9EC172}"/>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endParaRPr lang="fr-FR" noProof="0"/>
          </a:p>
        </p:txBody>
      </p:sp>
      <p:sp>
        <p:nvSpPr>
          <p:cNvPr id="5" name="Espace réservé du numéro de diapositive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rtlCol="0"/>
          <a:lstStyle/>
          <a:p>
            <a:pPr rtl="0"/>
            <a:fld id="{294A09A9-5501-47C1-A89A-A340965A2BE2}" type="slidenum">
              <a:rPr lang="fr-FR" noProof="0" smtClean="0"/>
              <a:pPr/>
              <a:t>‹N°›</a:t>
            </a:fld>
            <a:endParaRPr lang="fr-FR" noProof="0">
              <a:latin typeface="+mn-lt"/>
            </a:endParaRPr>
          </a:p>
        </p:txBody>
      </p:sp>
      <p:sp>
        <p:nvSpPr>
          <p:cNvPr id="2" name="Espace réservé de la date 3">
            <a:extLst>
              <a:ext uri="{FF2B5EF4-FFF2-40B4-BE49-F238E27FC236}">
                <a16:creationId xmlns:a16="http://schemas.microsoft.com/office/drawing/2014/main" id="{33FEBCA1-0D25-1915-4E28-4594931B12C9}"/>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F2D41422-13CC-1545-0FAC-CE2602067415}"/>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tx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fr-FR" noProof="0" dirty="0"/>
              <a:t>Cliquez pour modifier</a:t>
            </a:r>
          </a:p>
        </p:txBody>
      </p:sp>
      <p:sp>
        <p:nvSpPr>
          <p:cNvPr id="10" name="Zone de texte 9">
            <a:extLst>
              <a:ext uri="{FF2B5EF4-FFF2-40B4-BE49-F238E27FC236}">
                <a16:creationId xmlns:a16="http://schemas.microsoft.com/office/drawing/2014/main" id="{E902327D-DBD4-7A4E-ABF2-A946A559A8AD}"/>
              </a:ext>
            </a:extLst>
          </p:cNvPr>
          <p:cNvSpPr txBox="1"/>
          <p:nvPr userDrawn="1"/>
        </p:nvSpPr>
        <p:spPr>
          <a:xfrm>
            <a:off x="699948" y="-308958"/>
            <a:ext cx="1589372" cy="6247864"/>
          </a:xfrm>
          <a:prstGeom prst="rect">
            <a:avLst/>
          </a:prstGeom>
          <a:noFill/>
        </p:spPr>
        <p:txBody>
          <a:bodyPr wrap="square" rtlCol="0">
            <a:spAutoFit/>
          </a:bodyPr>
          <a:lstStyle/>
          <a:p>
            <a:pPr rtl="0"/>
            <a:r>
              <a:rPr lang="fr-FR" sz="20000" b="1" noProof="0" dirty="0">
                <a:solidFill>
                  <a:schemeClr val="bg1"/>
                </a:solidFill>
              </a:rPr>
              <a:t>« </a:t>
            </a:r>
          </a:p>
        </p:txBody>
      </p:sp>
      <p:grpSp>
        <p:nvGrpSpPr>
          <p:cNvPr id="18" name="Groupe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Forme automatiqu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0" name="Forme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1" name="Forme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2" name="Forme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dirty="0"/>
            </a:p>
          </p:txBody>
        </p:sp>
        <p:sp>
          <p:nvSpPr>
            <p:cNvPr id="23" name="Forme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grpSp>
        <p:nvGrpSpPr>
          <p:cNvPr id="24" name="Groupe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e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6" name="Forme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7" name="Forme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p:bg>
      <p:bgPr>
        <a:solidFill>
          <a:schemeClr val="tx1"/>
        </a:solidFill>
        <a:effectLst/>
      </p:bgPr>
    </p:bg>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e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7" name="Forme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6" name="Forme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38" name="Espace réservé d’image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fr-FR" noProof="0" dirty="0"/>
              <a:t>Cliquez sur l’icône pour ajouter une image</a:t>
            </a:r>
          </a:p>
        </p:txBody>
      </p:sp>
      <p:sp>
        <p:nvSpPr>
          <p:cNvPr id="61" name="Titr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dirty="0"/>
              <a:t>Cliquez pour modifier </a:t>
            </a:r>
          </a:p>
        </p:txBody>
      </p:sp>
      <p:cxnSp>
        <p:nvCxnSpPr>
          <p:cNvPr id="62" name="Connecteur droit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ce réservé d’image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fr-FR" noProof="0" dirty="0"/>
              <a:t>Cliquez sur l’icône pour ajouter une image</a:t>
            </a:r>
          </a:p>
        </p:txBody>
      </p:sp>
      <p:sp>
        <p:nvSpPr>
          <p:cNvPr id="72" name="Espace réservé du texte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3" name="Espace réservé du texte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4" name="Espace réservé du texte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5" name="Espace réservé du texte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6" name="Espace réservé du texte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7" name="Espace réservé du texte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8" name="Espace réservé du texte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dirty="0"/>
              <a:t>Cliquez pour modifier </a:t>
            </a:r>
          </a:p>
        </p:txBody>
      </p:sp>
      <p:sp>
        <p:nvSpPr>
          <p:cNvPr id="79" name="Espace réservé du texte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dirty="0"/>
              <a:t>Cliquez pour modifier </a:t>
            </a:r>
          </a:p>
        </p:txBody>
      </p:sp>
      <p:grpSp>
        <p:nvGrpSpPr>
          <p:cNvPr id="23" name="Groupe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Forme automatiqu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29" name="Forme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0" name="Forme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sp>
          <p:nvSpPr>
            <p:cNvPr id="31" name="Forme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fr-FR" noProof="0" dirty="0"/>
            </a:p>
          </p:txBody>
        </p:sp>
        <p:sp>
          <p:nvSpPr>
            <p:cNvPr id="32" name="Forme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fr-FR" noProof="0" dirty="0"/>
            </a:p>
          </p:txBody>
        </p:sp>
      </p:grpSp>
      <p:sp>
        <p:nvSpPr>
          <p:cNvPr id="66" name="Espace réservé d’image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fr-FR" noProof="0" dirty="0"/>
              <a:t>Cliquez sur l’icône pour ajouter une image</a:t>
            </a:r>
          </a:p>
        </p:txBody>
      </p:sp>
      <p:sp>
        <p:nvSpPr>
          <p:cNvPr id="69" name="Espace réservé d’image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fr-FR" noProof="0" dirty="0"/>
              <a:t>Cliquez sur l’icône pour ajouter une image</a:t>
            </a:r>
          </a:p>
        </p:txBody>
      </p:sp>
      <p:sp>
        <p:nvSpPr>
          <p:cNvPr id="5" name="Espace réservé du numéro de diapositive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rtlCol="0"/>
          <a:lstStyle/>
          <a:p>
            <a:pPr rtl="0"/>
            <a:fld id="{294A09A9-5501-47C1-A89A-A340965A2BE2}" type="slidenum">
              <a:rPr lang="fr-FR" noProof="0" smtClean="0"/>
              <a:pPr/>
              <a:t>‹N°›</a:t>
            </a:fld>
            <a:endParaRPr lang="fr-FR" noProof="0" dirty="0"/>
          </a:p>
        </p:txBody>
      </p:sp>
      <p:sp>
        <p:nvSpPr>
          <p:cNvPr id="2" name="Espace réservé de la date 3">
            <a:extLst>
              <a:ext uri="{FF2B5EF4-FFF2-40B4-BE49-F238E27FC236}">
                <a16:creationId xmlns:a16="http://schemas.microsoft.com/office/drawing/2014/main" id="{22293D4E-1AD3-604D-6E1D-225DEA8FE44A}"/>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0D525C6D-7512-B247-ABB0-CDE6685A5203}"/>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ronologie ">
    <p:bg>
      <p:bgPr>
        <a:solidFill>
          <a:schemeClr val="tx1"/>
        </a:solidFill>
        <a:effectLst/>
      </p:bgPr>
    </p:bg>
    <p:spTree>
      <p:nvGrpSpPr>
        <p:cNvPr id="1" name=""/>
        <p:cNvGrpSpPr/>
        <p:nvPr/>
      </p:nvGrpSpPr>
      <p:grpSpPr>
        <a:xfrm>
          <a:off x="0" y="0"/>
          <a:ext cx="0" cy="0"/>
          <a:chOff x="0" y="0"/>
          <a:chExt cx="0" cy="0"/>
        </a:xfrm>
      </p:grpSpPr>
      <p:cxnSp>
        <p:nvCxnSpPr>
          <p:cNvPr id="21" name="Connecteur droit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r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fr-FR" noProof="0"/>
              <a:t>Cliquez pour modifier </a:t>
            </a:r>
          </a:p>
        </p:txBody>
      </p:sp>
      <p:sp>
        <p:nvSpPr>
          <p:cNvPr id="96" name="Espace réservé du texte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97" name="Espace réservé du texte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a:t>
            </a:r>
          </a:p>
        </p:txBody>
      </p:sp>
      <p:sp>
        <p:nvSpPr>
          <p:cNvPr id="102" name="Espace réservé du texte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103" name="Espace réservé du texte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a:t>
            </a:r>
          </a:p>
        </p:txBody>
      </p:sp>
      <p:sp>
        <p:nvSpPr>
          <p:cNvPr id="106" name="Espace réservé du texte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107" name="Espace réservé du texte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fr-FR" noProof="0"/>
              <a:t>Cliquez pour modifier </a:t>
            </a:r>
          </a:p>
        </p:txBody>
      </p:sp>
      <p:sp>
        <p:nvSpPr>
          <p:cNvPr id="108" name="Espace réservé du texte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fr-FR" noProof="0"/>
              <a:t>Cliquez pour modifier </a:t>
            </a:r>
          </a:p>
        </p:txBody>
      </p:sp>
      <p:sp>
        <p:nvSpPr>
          <p:cNvPr id="109" name="Espace réservé du texte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fr-FR" noProof="0"/>
              <a:t>Cliquez pour modifier </a:t>
            </a:r>
          </a:p>
        </p:txBody>
      </p:sp>
      <p:cxnSp>
        <p:nvCxnSpPr>
          <p:cNvPr id="8" name="Connecteur droit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rtlCol="0"/>
          <a:lstStyle/>
          <a:p>
            <a:pPr rtl="0"/>
            <a:fld id="{294A09A9-5501-47C1-A89A-A340965A2BE2}" type="slidenum">
              <a:rPr lang="fr-FR" noProof="0" smtClean="0"/>
              <a:pPr/>
              <a:t>‹N°›</a:t>
            </a:fld>
            <a:endParaRPr lang="fr-FR" noProof="0">
              <a:latin typeface="+mn-lt"/>
            </a:endParaRPr>
          </a:p>
        </p:txBody>
      </p:sp>
      <p:sp>
        <p:nvSpPr>
          <p:cNvPr id="2" name="Espace réservé de la date 3">
            <a:extLst>
              <a:ext uri="{FF2B5EF4-FFF2-40B4-BE49-F238E27FC236}">
                <a16:creationId xmlns:a16="http://schemas.microsoft.com/office/drawing/2014/main" id="{A68B933F-04C8-4B7C-7619-DFF70DFA32F3}"/>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 name="Espace réservé du pied de page 4">
            <a:extLst>
              <a:ext uri="{FF2B5EF4-FFF2-40B4-BE49-F238E27FC236}">
                <a16:creationId xmlns:a16="http://schemas.microsoft.com/office/drawing/2014/main" id="{FDB51B61-4602-4B46-D605-FD4F14329187}"/>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31" name="Espace réservé du pied de page 4">
            <a:extLst>
              <a:ext uri="{FF2B5EF4-FFF2-40B4-BE49-F238E27FC236}">
                <a16:creationId xmlns:a16="http://schemas.microsoft.com/office/drawing/2014/main" id="{C9955F1C-C0B1-BA44-8905-6991FA0D1EF3}"/>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fr-FR" noProof="0" smtClean="0"/>
              <a:pPr/>
              <a:t>‹N°›</a:t>
            </a:fld>
            <a:endParaRPr lang="fr-FR"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png"/><Relationship Id="rId7" Type="http://schemas.openxmlformats.org/officeDocument/2006/relationships/hyperlink" Target="https://laloco.org/blog/categories/atelier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hyperlink" Target="https://laloco.org/blog/categories/apprentissage-du-francais" TargetMode="External"/><Relationship Id="rId10" Type="http://schemas.openxmlformats.org/officeDocument/2006/relationships/image" Target="../media/image19.jpg"/><Relationship Id="rId4" Type="http://schemas.openxmlformats.org/officeDocument/2006/relationships/image" Target="../media/image2.svg"/><Relationship Id="rId9" Type="http://schemas.openxmlformats.org/officeDocument/2006/relationships/hyperlink" Target="https://laloco.org/blog/categories/temoignag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png"/><Relationship Id="rId7" Type="http://schemas.openxmlformats.org/officeDocument/2006/relationships/hyperlink" Target="https://laloco.org/blog/musique-et-danse-partage-ses-passion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0.jpg"/><Relationship Id="rId5" Type="http://schemas.openxmlformats.org/officeDocument/2006/relationships/hyperlink" Target="https://laloco.org/blog/festival-des-solidarites-2024" TargetMode="Externa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CR%202023pdf.pdf" TargetMode="Externa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1.png"/><Relationship Id="rId7" Type="http://schemas.openxmlformats.org/officeDocument/2006/relationships/image" Target="../media/image27.jpg"/><Relationship Id="rId12" Type="http://schemas.openxmlformats.org/officeDocument/2006/relationships/image" Target="../media/image32.jpg"/><Relationship Id="rId2" Type="http://schemas.openxmlformats.org/officeDocument/2006/relationships/notesSlide" Target="../notesSlides/notesSlide15.xml"/><Relationship Id="rId16" Type="http://schemas.openxmlformats.org/officeDocument/2006/relationships/image" Target="../media/image36.jpg"/><Relationship Id="rId1" Type="http://schemas.openxmlformats.org/officeDocument/2006/relationships/slideLayout" Target="../slideLayouts/slideLayout8.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g"/><Relationship Id="rId15" Type="http://schemas.openxmlformats.org/officeDocument/2006/relationships/image" Target="../media/image35.jpg"/><Relationship Id="rId10" Type="http://schemas.openxmlformats.org/officeDocument/2006/relationships/image" Target="../media/image30.jpg"/><Relationship Id="rId4" Type="http://schemas.openxmlformats.org/officeDocument/2006/relationships/image" Target="../media/image2.svg"/><Relationship Id="rId9" Type="http://schemas.openxmlformats.org/officeDocument/2006/relationships/image" Target="../media/image29.jpg"/><Relationship Id="rId1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hyperlink" Target="http://www.laloco.org/"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laloco.org/blog/categories/sport" TargetMode="External"/><Relationship Id="rId7" Type="http://schemas.openxmlformats.org/officeDocument/2006/relationships/hyperlink" Target="https://laloco.org/blog/categories/repas-partage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hyperlink" Target="https://laloco.org/blog/categories/arts-et-culture" TargetMode="External"/><Relationship Id="rId10" Type="http://schemas.openxmlformats.org/officeDocument/2006/relationships/image" Target="../media/image2.svg"/><Relationship Id="rId4" Type="http://schemas.openxmlformats.org/officeDocument/2006/relationships/image" Target="../media/image7.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laloco.org/blog/categories/vie-locale" TargetMode="External"/><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jpg"/><Relationship Id="rId5" Type="http://schemas.openxmlformats.org/officeDocument/2006/relationships/hyperlink" Target="https://laloco.org/blog/leo-sport-job-un-programme-pour-accompagner-les-jeunes-vulnerables" TargetMode="External"/><Relationship Id="rId10" Type="http://schemas.openxmlformats.org/officeDocument/2006/relationships/image" Target="../media/image12.jpg"/><Relationship Id="rId4" Type="http://schemas.openxmlformats.org/officeDocument/2006/relationships/image" Target="../media/image10.jpg"/><Relationship Id="rId9" Type="http://schemas.openxmlformats.org/officeDocument/2006/relationships/hyperlink" Target="https://laloco.org/blog/categories/developpement-durabl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laloco.org/blog/categories/rencontres"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4.jpg"/><Relationship Id="rId5" Type="http://schemas.openxmlformats.org/officeDocument/2006/relationships/hyperlink" Target="https://laloco.org/blog/categories/intergenerationnel"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hyperlink" Target="https://laloco.org/blog/categories/cafe"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hyperlink" Target="https://laloco.org/blog/reveillon-solidaire-2024" TargetMode="Externa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fr-FR" noProof="1"/>
              <a:t>Assemblée</a:t>
            </a:r>
            <a:br>
              <a:rPr lang="fr-FR" noProof="1"/>
            </a:br>
            <a:r>
              <a:rPr lang="fr-FR" noProof="1"/>
              <a:t>Générale</a:t>
            </a:r>
          </a:p>
        </p:txBody>
      </p:sp>
      <p:sp>
        <p:nvSpPr>
          <p:cNvPr id="3" name="Espace réservé au texte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4"/>
            <a:ext cx="5491570" cy="396520"/>
          </a:xfrm>
        </p:spPr>
        <p:txBody>
          <a:bodyPr rtlCol="0"/>
          <a:lstStyle/>
          <a:p>
            <a:pPr rtl="0"/>
            <a:r>
              <a:rPr lang="fr-FR" noProof="1">
                <a:solidFill>
                  <a:srgbClr val="0070C0"/>
                </a:solidFill>
                <a:latin typeface="+mj-lt"/>
              </a:rPr>
              <a:t>Saint-Beauzire</a:t>
            </a:r>
            <a:r>
              <a:rPr lang="fr-FR" noProof="1">
                <a:solidFill>
                  <a:srgbClr val="0070C0"/>
                </a:solidFill>
              </a:rPr>
              <a:t> - 09 février 2024</a:t>
            </a:r>
          </a:p>
          <a:p>
            <a:pPr rtl="0"/>
            <a:endParaRPr lang="fr-FR" noProof="1"/>
          </a:p>
        </p:txBody>
      </p:sp>
      <p:pic>
        <p:nvPicPr>
          <p:cNvPr id="7" name="Graphique 6">
            <a:extLst>
              <a:ext uri="{FF2B5EF4-FFF2-40B4-BE49-F238E27FC236}">
                <a16:creationId xmlns:a16="http://schemas.microsoft.com/office/drawing/2014/main" id="{AA40E814-97D4-B7F9-89B9-0E1F5AE7F1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9631" y="1762126"/>
            <a:ext cx="2696369" cy="3183948"/>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B882-9C88-E671-3BB7-F9082CFE91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132778-34F0-F68C-CCBE-376AF9BBF67C}"/>
              </a:ext>
            </a:extLst>
          </p:cNvPr>
          <p:cNvSpPr>
            <a:spLocks noGrp="1"/>
          </p:cNvSpPr>
          <p:nvPr>
            <p:ph type="title"/>
          </p:nvPr>
        </p:nvSpPr>
        <p:spPr>
          <a:xfrm>
            <a:off x="964023" y="879063"/>
            <a:ext cx="9791961" cy="610863"/>
          </a:xfrm>
        </p:spPr>
        <p:txBody>
          <a:bodyPr rtlCol="0">
            <a:normAutofit fontScale="90000"/>
          </a:bodyPr>
          <a:lstStyle/>
          <a:p>
            <a:pPr rtl="0"/>
            <a:r>
              <a:rPr lang="fr-FR" noProof="1"/>
              <a:t>Être des acteurs</a:t>
            </a:r>
            <a:br>
              <a:rPr lang="fr-FR" noProof="1"/>
            </a:br>
            <a:r>
              <a:rPr lang="fr-FR" noProof="1"/>
              <a:t>de l’accès aux droits des habitants</a:t>
            </a:r>
          </a:p>
        </p:txBody>
      </p:sp>
      <p:sp>
        <p:nvSpPr>
          <p:cNvPr id="3" name="Espace réservé au texte 2">
            <a:extLst>
              <a:ext uri="{FF2B5EF4-FFF2-40B4-BE49-F238E27FC236}">
                <a16:creationId xmlns:a16="http://schemas.microsoft.com/office/drawing/2014/main" id="{8CC36D85-7451-465C-FCA2-76C736F732AB}"/>
              </a:ext>
            </a:extLst>
          </p:cNvPr>
          <p:cNvSpPr>
            <a:spLocks noGrp="1"/>
          </p:cNvSpPr>
          <p:nvPr>
            <p:ph type="body" idx="1"/>
          </p:nvPr>
        </p:nvSpPr>
        <p:spPr/>
        <p:txBody>
          <a:bodyPr rtlCol="0">
            <a:normAutofit fontScale="92500" lnSpcReduction="20000"/>
          </a:bodyPr>
          <a:lstStyle/>
          <a:p>
            <a:pPr rtl="0"/>
            <a:r>
              <a:rPr lang="fr-FR" noProof="1"/>
              <a:t>Développer des espaces d’apprentissages</a:t>
            </a:r>
          </a:p>
        </p:txBody>
      </p:sp>
      <p:sp>
        <p:nvSpPr>
          <p:cNvPr id="5" name="Espace réservé du texte 4">
            <a:extLst>
              <a:ext uri="{FF2B5EF4-FFF2-40B4-BE49-F238E27FC236}">
                <a16:creationId xmlns:a16="http://schemas.microsoft.com/office/drawing/2014/main" id="{31CADD6D-8C82-520B-9CC0-1AD2EA3267A9}"/>
              </a:ext>
            </a:extLst>
          </p:cNvPr>
          <p:cNvSpPr>
            <a:spLocks noGrp="1"/>
          </p:cNvSpPr>
          <p:nvPr>
            <p:ph type="body" idx="10"/>
          </p:nvPr>
        </p:nvSpPr>
        <p:spPr>
          <a:xfrm>
            <a:off x="4569372" y="2300156"/>
            <a:ext cx="3339717" cy="404216"/>
          </a:xfrm>
        </p:spPr>
        <p:txBody>
          <a:bodyPr rtlCol="0">
            <a:normAutofit fontScale="92500" lnSpcReduction="20000"/>
          </a:bodyPr>
          <a:lstStyle/>
          <a:p>
            <a:r>
              <a:rPr lang="fr-FR" noProof="1"/>
              <a:t>Développer des espaces d’échanges et de savoir-faire</a:t>
            </a:r>
          </a:p>
        </p:txBody>
      </p:sp>
      <p:sp>
        <p:nvSpPr>
          <p:cNvPr id="7" name="Espace réservé du texte 6">
            <a:extLst>
              <a:ext uri="{FF2B5EF4-FFF2-40B4-BE49-F238E27FC236}">
                <a16:creationId xmlns:a16="http://schemas.microsoft.com/office/drawing/2014/main" id="{A8DCE2D8-2FB9-CC48-B8F5-CA7F7E7EE52F}"/>
              </a:ext>
            </a:extLst>
          </p:cNvPr>
          <p:cNvSpPr>
            <a:spLocks noGrp="1"/>
          </p:cNvSpPr>
          <p:nvPr>
            <p:ph type="body" idx="12"/>
          </p:nvPr>
        </p:nvSpPr>
        <p:spPr>
          <a:xfrm>
            <a:off x="8187017" y="2300155"/>
            <a:ext cx="3603346" cy="415456"/>
          </a:xfrm>
        </p:spPr>
        <p:txBody>
          <a:bodyPr rtlCol="0">
            <a:normAutofit fontScale="92500" lnSpcReduction="20000"/>
          </a:bodyPr>
          <a:lstStyle/>
          <a:p>
            <a:pPr rtl="0">
              <a:lnSpc>
                <a:spcPct val="100000"/>
              </a:lnSpc>
            </a:pPr>
            <a:r>
              <a:rPr lang="fr-FR" noProof="1"/>
              <a:t>Permettre la prise de responsabilité au sein de la LOCO et sur le Territoire</a:t>
            </a:r>
          </a:p>
        </p:txBody>
      </p:sp>
      <p:sp>
        <p:nvSpPr>
          <p:cNvPr id="11" name="Espace réservé du numéro de diapositive 10">
            <a:extLst>
              <a:ext uri="{FF2B5EF4-FFF2-40B4-BE49-F238E27FC236}">
                <a16:creationId xmlns:a16="http://schemas.microsoft.com/office/drawing/2014/main" id="{650B0B9D-E5F9-3F12-7BE2-AA8F17440458}"/>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10</a:t>
            </a:fld>
            <a:endParaRPr lang="fr-FR" noProof="1"/>
          </a:p>
        </p:txBody>
      </p:sp>
      <p:sp>
        <p:nvSpPr>
          <p:cNvPr id="16" name="Espace réservé de la date 3">
            <a:extLst>
              <a:ext uri="{FF2B5EF4-FFF2-40B4-BE49-F238E27FC236}">
                <a16:creationId xmlns:a16="http://schemas.microsoft.com/office/drawing/2014/main" id="{DECE042F-9D6F-879B-08AE-F397512F776E}"/>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15229253-D5BE-0BE1-F9C9-E4256A2C890E}"/>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BEFEF60F-3EB2-5F12-06C1-50B5C68006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5DA5EF74-BDEE-777F-9E25-F88758BFE8E2}"/>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12" name="Espace réservé du contenu 11">
            <a:hlinkClick r:id="rId5"/>
            <a:extLst>
              <a:ext uri="{FF2B5EF4-FFF2-40B4-BE49-F238E27FC236}">
                <a16:creationId xmlns:a16="http://schemas.microsoft.com/office/drawing/2014/main" id="{5752BD16-5B64-7B5B-2F2C-994A10ED52FC}"/>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52500" y="2916188"/>
            <a:ext cx="3036888" cy="1708249"/>
          </a:xfrm>
        </p:spPr>
      </p:pic>
      <p:pic>
        <p:nvPicPr>
          <p:cNvPr id="21" name="Espace réservé du contenu 20">
            <a:hlinkClick r:id="rId7"/>
            <a:extLst>
              <a:ext uri="{FF2B5EF4-FFF2-40B4-BE49-F238E27FC236}">
                <a16:creationId xmlns:a16="http://schemas.microsoft.com/office/drawing/2014/main" id="{9927933B-F61F-E4D6-9A5B-6295FB378BB2}"/>
              </a:ext>
            </a:extLst>
          </p:cNvPr>
          <p:cNvPicPr>
            <a:picLocks noGrp="1" noChangeAspect="1"/>
          </p:cNvPicPr>
          <p:nvPr>
            <p:ph sz="half" idx="11"/>
          </p:nvPr>
        </p:nvPicPr>
        <p:blipFill>
          <a:blip r:embed="rId8">
            <a:extLst>
              <a:ext uri="{28A0092B-C50C-407E-A947-70E740481C1C}">
                <a14:useLocalDpi xmlns:a14="http://schemas.microsoft.com/office/drawing/2010/main" val="0"/>
              </a:ext>
            </a:extLst>
          </a:blip>
          <a:stretch>
            <a:fillRect/>
          </a:stretch>
        </p:blipFill>
        <p:spPr>
          <a:xfrm>
            <a:off x="4568825" y="2912170"/>
            <a:ext cx="3051175" cy="1716285"/>
          </a:xfrm>
        </p:spPr>
      </p:pic>
      <p:pic>
        <p:nvPicPr>
          <p:cNvPr id="27" name="Espace réservé du contenu 26">
            <a:hlinkClick r:id="rId9"/>
            <a:extLst>
              <a:ext uri="{FF2B5EF4-FFF2-40B4-BE49-F238E27FC236}">
                <a16:creationId xmlns:a16="http://schemas.microsoft.com/office/drawing/2014/main" id="{881EA640-DA92-4042-8F63-FBE4447E73CB}"/>
              </a:ext>
            </a:extLst>
          </p:cNvPr>
          <p:cNvPicPr>
            <a:picLocks noGrp="1" noChangeAspect="1"/>
          </p:cNvPicPr>
          <p:nvPr>
            <p:ph sz="half" idx="13"/>
          </p:nvPr>
        </p:nvPicPr>
        <p:blipFill>
          <a:blip r:embed="rId10">
            <a:extLst>
              <a:ext uri="{28A0092B-C50C-407E-A947-70E740481C1C}">
                <a14:useLocalDpi xmlns:a14="http://schemas.microsoft.com/office/drawing/2010/main" val="0"/>
              </a:ext>
            </a:extLst>
          </a:blip>
          <a:stretch>
            <a:fillRect/>
          </a:stretch>
        </p:blipFill>
        <p:spPr>
          <a:xfrm>
            <a:off x="8186738" y="2916189"/>
            <a:ext cx="3036887" cy="1708248"/>
          </a:xfrm>
        </p:spPr>
      </p:pic>
    </p:spTree>
    <p:extLst>
      <p:ext uri="{BB962C8B-B14F-4D97-AF65-F5344CB8AC3E}">
        <p14:creationId xmlns:p14="http://schemas.microsoft.com/office/powerpoint/2010/main" val="27420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65482-B578-FEA6-80B1-0F4B5547BE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A2D325-CC92-07CF-8A12-551D1FDAE51D}"/>
              </a:ext>
            </a:extLst>
          </p:cNvPr>
          <p:cNvSpPr>
            <a:spLocks noGrp="1"/>
          </p:cNvSpPr>
          <p:nvPr>
            <p:ph type="title"/>
          </p:nvPr>
        </p:nvSpPr>
        <p:spPr>
          <a:xfrm>
            <a:off x="964023" y="879063"/>
            <a:ext cx="10668653" cy="610863"/>
          </a:xfrm>
        </p:spPr>
        <p:txBody>
          <a:bodyPr rtlCol="0">
            <a:normAutofit fontScale="90000"/>
          </a:bodyPr>
          <a:lstStyle/>
          <a:p>
            <a:pPr rtl="0"/>
            <a:r>
              <a:rPr lang="fr-FR" noProof="1"/>
              <a:t>Être des acteurs</a:t>
            </a:r>
            <a:br>
              <a:rPr lang="fr-FR" noProof="1"/>
            </a:br>
            <a:r>
              <a:rPr lang="fr-FR" noProof="1"/>
              <a:t>de l’accès aux droits des habitants</a:t>
            </a:r>
            <a:endParaRPr lang="fr-FR" dirty="0"/>
          </a:p>
        </p:txBody>
      </p:sp>
      <p:sp>
        <p:nvSpPr>
          <p:cNvPr id="3" name="Espace réservé au texte 2">
            <a:extLst>
              <a:ext uri="{FF2B5EF4-FFF2-40B4-BE49-F238E27FC236}">
                <a16:creationId xmlns:a16="http://schemas.microsoft.com/office/drawing/2014/main" id="{C31A01A3-3DA4-A2C3-DC07-D394883D2797}"/>
              </a:ext>
            </a:extLst>
          </p:cNvPr>
          <p:cNvSpPr>
            <a:spLocks noGrp="1"/>
          </p:cNvSpPr>
          <p:nvPr>
            <p:ph type="body" idx="1"/>
          </p:nvPr>
        </p:nvSpPr>
        <p:spPr/>
        <p:txBody>
          <a:bodyPr rtlCol="0"/>
          <a:lstStyle/>
          <a:p>
            <a:pPr rtl="0"/>
            <a:r>
              <a:rPr lang="fr-FR" dirty="0"/>
              <a:t>Intégrer par l’art et la culture</a:t>
            </a:r>
          </a:p>
        </p:txBody>
      </p:sp>
      <p:sp>
        <p:nvSpPr>
          <p:cNvPr id="4" name="Espace réservé du texte 3">
            <a:extLst>
              <a:ext uri="{FF2B5EF4-FFF2-40B4-BE49-F238E27FC236}">
                <a16:creationId xmlns:a16="http://schemas.microsoft.com/office/drawing/2014/main" id="{CB6E744E-85FB-5C40-6C65-A1550D09BAD8}"/>
              </a:ext>
            </a:extLst>
          </p:cNvPr>
          <p:cNvSpPr>
            <a:spLocks noGrp="1"/>
          </p:cNvSpPr>
          <p:nvPr>
            <p:ph type="body" idx="10"/>
          </p:nvPr>
        </p:nvSpPr>
        <p:spPr/>
        <p:txBody>
          <a:bodyPr rtlCol="0"/>
          <a:lstStyle/>
          <a:p>
            <a:pPr rtl="0"/>
            <a:r>
              <a:rPr lang="fr-FR" dirty="0"/>
              <a:t>Découvrir la culture de l’autre</a:t>
            </a:r>
          </a:p>
        </p:txBody>
      </p:sp>
      <p:sp>
        <p:nvSpPr>
          <p:cNvPr id="9" name="Espace réservé du numéro de diapositive 8">
            <a:extLst>
              <a:ext uri="{FF2B5EF4-FFF2-40B4-BE49-F238E27FC236}">
                <a16:creationId xmlns:a16="http://schemas.microsoft.com/office/drawing/2014/main" id="{93930DD9-2D86-A64A-F729-143364367C31}"/>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smtClean="0"/>
              <a:pPr algn="l" rtl="0"/>
              <a:t>11</a:t>
            </a:fld>
            <a:endParaRPr lang="fr-FR"/>
          </a:p>
        </p:txBody>
      </p:sp>
      <p:sp>
        <p:nvSpPr>
          <p:cNvPr id="7" name="Espace réservé de la date 3">
            <a:extLst>
              <a:ext uri="{FF2B5EF4-FFF2-40B4-BE49-F238E27FC236}">
                <a16:creationId xmlns:a16="http://schemas.microsoft.com/office/drawing/2014/main" id="{82A55077-2CDE-480C-9BD1-4318CA04F42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0" name="Espace réservé du pied de page 4">
            <a:extLst>
              <a:ext uri="{FF2B5EF4-FFF2-40B4-BE49-F238E27FC236}">
                <a16:creationId xmlns:a16="http://schemas.microsoft.com/office/drawing/2014/main" id="{40748171-2523-AF9C-8F2F-38F72A963039}"/>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1" name="Graphique 10">
            <a:extLst>
              <a:ext uri="{FF2B5EF4-FFF2-40B4-BE49-F238E27FC236}">
                <a16:creationId xmlns:a16="http://schemas.microsoft.com/office/drawing/2014/main" id="{80FF38A4-B996-1116-4849-60E6D7095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12" name="Espace réservé du pied de page 4">
            <a:extLst>
              <a:ext uri="{FF2B5EF4-FFF2-40B4-BE49-F238E27FC236}">
                <a16:creationId xmlns:a16="http://schemas.microsoft.com/office/drawing/2014/main" id="{A18EC921-76E9-160C-9764-1B11BD24868E}"/>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14" name="Espace réservé du contenu 13">
            <a:hlinkClick r:id="rId5"/>
            <a:extLst>
              <a:ext uri="{FF2B5EF4-FFF2-40B4-BE49-F238E27FC236}">
                <a16:creationId xmlns:a16="http://schemas.microsoft.com/office/drawing/2014/main" id="{4BAE1D1B-581F-430A-AF02-7FFD9EA9B747}"/>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71550" y="2798763"/>
            <a:ext cx="3454400" cy="1943100"/>
          </a:xfrm>
        </p:spPr>
      </p:pic>
      <p:pic>
        <p:nvPicPr>
          <p:cNvPr id="18" name="Espace réservé du contenu 17">
            <a:hlinkClick r:id="rId7"/>
            <a:extLst>
              <a:ext uri="{FF2B5EF4-FFF2-40B4-BE49-F238E27FC236}">
                <a16:creationId xmlns:a16="http://schemas.microsoft.com/office/drawing/2014/main" id="{46A21686-7DD4-5D07-96B1-210A954DC284}"/>
              </a:ext>
            </a:extLst>
          </p:cNvPr>
          <p:cNvPicPr>
            <a:picLocks noGrp="1" noChangeAspect="1"/>
          </p:cNvPicPr>
          <p:nvPr>
            <p:ph sz="half" idx="13"/>
          </p:nvPr>
        </p:nvPicPr>
        <p:blipFill>
          <a:blip r:embed="rId8">
            <a:extLst>
              <a:ext uri="{28A0092B-C50C-407E-A947-70E740481C1C}">
                <a14:useLocalDpi xmlns:a14="http://schemas.microsoft.com/office/drawing/2010/main" val="0"/>
              </a:ext>
            </a:extLst>
          </a:blip>
          <a:stretch>
            <a:fillRect/>
          </a:stretch>
        </p:blipFill>
        <p:spPr>
          <a:xfrm>
            <a:off x="6362700" y="2798763"/>
            <a:ext cx="3454400" cy="1943100"/>
          </a:xfrm>
        </p:spPr>
      </p:pic>
    </p:spTree>
    <p:extLst>
      <p:ext uri="{BB962C8B-B14F-4D97-AF65-F5344CB8AC3E}">
        <p14:creationId xmlns:p14="http://schemas.microsoft.com/office/powerpoint/2010/main" val="87923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2F7FFF0-AF63-0997-C2FF-37CCBFB937F7}"/>
            </a:ext>
          </a:extLst>
        </p:cNvPr>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B17E133E-794B-2B98-B3C3-EB5C30AE35D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Titre 1">
            <a:extLst>
              <a:ext uri="{FF2B5EF4-FFF2-40B4-BE49-F238E27FC236}">
                <a16:creationId xmlns:a16="http://schemas.microsoft.com/office/drawing/2014/main" id="{3BD60E66-51BE-567F-366B-2123EC3FD51A}"/>
              </a:ext>
            </a:extLst>
          </p:cNvPr>
          <p:cNvSpPr>
            <a:spLocks noGrp="1"/>
          </p:cNvSpPr>
          <p:nvPr>
            <p:ph type="title"/>
          </p:nvPr>
        </p:nvSpPr>
        <p:spPr>
          <a:xfrm>
            <a:off x="7193943" y="3045437"/>
            <a:ext cx="4941477" cy="610863"/>
          </a:xfrm>
        </p:spPr>
        <p:txBody>
          <a:bodyPr rtlCol="0"/>
          <a:lstStyle/>
          <a:p>
            <a:pPr rtl="0"/>
            <a:r>
              <a:rPr lang="fr-FR" noProof="1"/>
              <a:t>Bilan financier</a:t>
            </a:r>
          </a:p>
        </p:txBody>
      </p:sp>
      <p:cxnSp>
        <p:nvCxnSpPr>
          <p:cNvPr id="6" name="Connecteur droit 5">
            <a:extLst>
              <a:ext uri="{FF2B5EF4-FFF2-40B4-BE49-F238E27FC236}">
                <a16:creationId xmlns:a16="http://schemas.microsoft.com/office/drawing/2014/main" id="{5ECD988F-749C-D080-95E6-A2EBF0398FB6}"/>
              </a:ext>
              <a:ext uri="{C183D7F6-B498-43B3-948B-1728B52AA6E4}">
                <adec:decorative xmlns:adec="http://schemas.microsoft.com/office/drawing/2017/decorative" val="1"/>
              </a:ext>
            </a:extLst>
          </p:cNvPr>
          <p:cNvCxnSpPr>
            <a:cxnSpLocks/>
          </p:cNvCxnSpPr>
          <p:nvPr/>
        </p:nvCxnSpPr>
        <p:spPr>
          <a:xfrm>
            <a:off x="7194680" y="4003877"/>
            <a:ext cx="43920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848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5CFF5F-6DFB-0D49-B8B1-661F7E7888AF}"/>
              </a:ext>
            </a:extLst>
          </p:cNvPr>
          <p:cNvSpPr>
            <a:spLocks noGrp="1"/>
          </p:cNvSpPr>
          <p:nvPr>
            <p:ph type="title"/>
          </p:nvPr>
        </p:nvSpPr>
        <p:spPr>
          <a:xfrm>
            <a:off x="964023" y="879063"/>
            <a:ext cx="10172679" cy="610863"/>
          </a:xfrm>
        </p:spPr>
        <p:txBody>
          <a:bodyPr rtlCol="0">
            <a:normAutofit/>
          </a:bodyPr>
          <a:lstStyle/>
          <a:p>
            <a:pPr rtl="0"/>
            <a:r>
              <a:rPr lang="fr-FR" b="1" noProof="1"/>
              <a:t>Bilan financier</a:t>
            </a:r>
          </a:p>
        </p:txBody>
      </p:sp>
      <p:sp>
        <p:nvSpPr>
          <p:cNvPr id="6" name="Espace réservé du numéro de diapositive 5">
            <a:extLst>
              <a:ext uri="{FF2B5EF4-FFF2-40B4-BE49-F238E27FC236}">
                <a16:creationId xmlns:a16="http://schemas.microsoft.com/office/drawing/2014/main" id="{7CD59D5C-769B-454A-A6E2-A988BC5DEF34}"/>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fr-FR" noProof="1" dirty="0" smtClean="0"/>
              <a:pPr rtl="0"/>
              <a:t>13</a:t>
            </a:fld>
            <a:endParaRPr lang="fr-FR" noProof="1"/>
          </a:p>
        </p:txBody>
      </p:sp>
      <p:sp>
        <p:nvSpPr>
          <p:cNvPr id="3" name="Espace réservé de la date 3">
            <a:extLst>
              <a:ext uri="{FF2B5EF4-FFF2-40B4-BE49-F238E27FC236}">
                <a16:creationId xmlns:a16="http://schemas.microsoft.com/office/drawing/2014/main" id="{34D0F497-CF77-2DEB-5ABA-6CB48CFC8003}"/>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4" name="Espace réservé du pied de page 4">
            <a:extLst>
              <a:ext uri="{FF2B5EF4-FFF2-40B4-BE49-F238E27FC236}">
                <a16:creationId xmlns:a16="http://schemas.microsoft.com/office/drawing/2014/main" id="{7A5D9B0A-195E-347F-BA6B-3BFD213D051D}"/>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9" name="Graphique 8">
            <a:extLst>
              <a:ext uri="{FF2B5EF4-FFF2-40B4-BE49-F238E27FC236}">
                <a16:creationId xmlns:a16="http://schemas.microsoft.com/office/drawing/2014/main" id="{83D38C32-7671-FF06-E5B7-C5A07C0A0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13" name="Espace réservé du pied de page 4">
            <a:extLst>
              <a:ext uri="{FF2B5EF4-FFF2-40B4-BE49-F238E27FC236}">
                <a16:creationId xmlns:a16="http://schemas.microsoft.com/office/drawing/2014/main" id="{FD81EFDA-D3BF-CD28-653F-2E52CF449B05}"/>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Bilan financier</a:t>
            </a:r>
          </a:p>
        </p:txBody>
      </p:sp>
      <p:graphicFrame>
        <p:nvGraphicFramePr>
          <p:cNvPr id="19" name="Espace réservé du tableau 18">
            <a:extLst>
              <a:ext uri="{FF2B5EF4-FFF2-40B4-BE49-F238E27FC236}">
                <a16:creationId xmlns:a16="http://schemas.microsoft.com/office/drawing/2014/main" id="{E9DF22E9-A6A9-D8AA-09D2-3751C4488167}"/>
              </a:ext>
            </a:extLst>
          </p:cNvPr>
          <p:cNvGraphicFramePr>
            <a:graphicFrameLocks noGrp="1"/>
          </p:cNvGraphicFramePr>
          <p:nvPr>
            <p:ph type="tbl" sz="quarter" idx="10"/>
            <p:extLst>
              <p:ext uri="{D42A27DB-BD31-4B8C-83A1-F6EECF244321}">
                <p14:modId xmlns:p14="http://schemas.microsoft.com/office/powerpoint/2010/main" val="2118447649"/>
              </p:ext>
            </p:extLst>
          </p:nvPr>
        </p:nvGraphicFramePr>
        <p:xfrm>
          <a:off x="952500" y="2209800"/>
          <a:ext cx="10287000" cy="2296212"/>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val="37158555"/>
                    </a:ext>
                  </a:extLst>
                </a:gridCol>
                <a:gridCol w="2571750">
                  <a:extLst>
                    <a:ext uri="{9D8B030D-6E8A-4147-A177-3AD203B41FA5}">
                      <a16:colId xmlns:a16="http://schemas.microsoft.com/office/drawing/2014/main" val="3114811710"/>
                    </a:ext>
                  </a:extLst>
                </a:gridCol>
                <a:gridCol w="2571750">
                  <a:extLst>
                    <a:ext uri="{9D8B030D-6E8A-4147-A177-3AD203B41FA5}">
                      <a16:colId xmlns:a16="http://schemas.microsoft.com/office/drawing/2014/main" val="582469554"/>
                    </a:ext>
                  </a:extLst>
                </a:gridCol>
                <a:gridCol w="2571750">
                  <a:extLst>
                    <a:ext uri="{9D8B030D-6E8A-4147-A177-3AD203B41FA5}">
                      <a16:colId xmlns:a16="http://schemas.microsoft.com/office/drawing/2014/main" val="3161537310"/>
                    </a:ext>
                  </a:extLst>
                </a:gridCol>
              </a:tblGrid>
              <a:tr h="574053">
                <a:tc>
                  <a:txBody>
                    <a:bodyPr/>
                    <a:lstStyle/>
                    <a:p>
                      <a:pPr lvl="1" algn="l" fontAlgn="b"/>
                      <a:r>
                        <a:rPr lang="fr-FR" sz="1200" b="1" u="none" strike="noStrike" dirty="0">
                          <a:effectLst/>
                        </a:rPr>
                        <a:t>CHARGES</a:t>
                      </a:r>
                      <a:endParaRPr lang="fr-FR"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endParaRPr lang="fr-FR"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lvl="1" algn="l" fontAlgn="b"/>
                      <a:r>
                        <a:rPr lang="fr-FR" sz="1200" b="1" u="none" strike="noStrike" dirty="0">
                          <a:effectLst/>
                        </a:rPr>
                        <a:t>PRODUITS</a:t>
                      </a:r>
                      <a:endParaRPr lang="fr-FR"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fr-FR"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54781580"/>
                  </a:ext>
                </a:extLst>
              </a:tr>
              <a:tr h="574053">
                <a:tc>
                  <a:txBody>
                    <a:bodyPr/>
                    <a:lstStyle/>
                    <a:p>
                      <a:pPr lvl="1" algn="l" fontAlgn="b"/>
                      <a:r>
                        <a:rPr lang="fr-FR" sz="1200" b="1" u="none" strike="noStrike" dirty="0">
                          <a:effectLst/>
                        </a:rPr>
                        <a:t>TOTAL GENERAL DES CHARGES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fr-FR" sz="1200" b="1" u="none" strike="noStrike" dirty="0">
                          <a:effectLst/>
                        </a:rPr>
                        <a:t>                    107 943,13 € </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lvl="1" algn="l" fontAlgn="b"/>
                      <a:r>
                        <a:rPr lang="fr-FR" sz="1200" b="1" u="none" strike="noStrike">
                          <a:effectLst/>
                        </a:rPr>
                        <a:t>TOTAL GENERAL DES PRODUITS</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fr-FR" sz="1200" b="1" u="none" strike="noStrike" dirty="0">
                          <a:effectLst/>
                        </a:rPr>
                        <a:t>    127 862,45 € </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77030155"/>
                  </a:ext>
                </a:extLst>
              </a:tr>
              <a:tr h="574053">
                <a:tc>
                  <a:txBody>
                    <a:bodyPr/>
                    <a:lstStyle/>
                    <a:p>
                      <a:pPr lvl="1" algn="l" fontAlgn="b"/>
                      <a:r>
                        <a:rPr lang="fr-FR" sz="1200" b="1" u="none" strike="noStrike" dirty="0">
                          <a:effectLst/>
                        </a:rPr>
                        <a:t>EXCEDENT SUR L'EXERCICE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fr-FR" sz="1200" b="1" u="none" strike="noStrike" dirty="0">
                          <a:effectLst/>
                        </a:rPr>
                        <a:t>                      20 096,45 € </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lvl="1" algn="l" fontAlgn="b"/>
                      <a:r>
                        <a:rPr lang="fr-FR" sz="1200" b="1" u="none" strike="noStrike">
                          <a:effectLst/>
                        </a:rPr>
                        <a:t>DEFICIT SUR L'EXERCICE</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30214718"/>
                  </a:ext>
                </a:extLst>
              </a:tr>
              <a:tr h="574053">
                <a:tc>
                  <a:txBody>
                    <a:bodyPr/>
                    <a:lstStyle/>
                    <a:p>
                      <a:pPr lvl="1" algn="l" fontAlgn="b"/>
                      <a:r>
                        <a:rPr lang="fr-FR" sz="1200" b="1" u="none" strike="noStrike" dirty="0">
                          <a:effectLst/>
                        </a:rPr>
                        <a:t>TOTAL POUR BALANCE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fr-FR" sz="1200" b="1" u="none" strike="noStrike" dirty="0">
                          <a:effectLst/>
                        </a:rPr>
                        <a:t>                    128 039,58 € </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lvl="1" algn="l" fontAlgn="b"/>
                      <a:r>
                        <a:rPr lang="fr-FR" sz="1200" b="1" u="none" strike="noStrike" dirty="0">
                          <a:effectLst/>
                        </a:rPr>
                        <a:t>TOTAL POUR BALANCE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r>
                        <a:rPr lang="fr-FR" sz="1200" b="1" u="none" strike="noStrike" dirty="0">
                          <a:effectLst/>
                        </a:rPr>
                        <a:t>    127 862,45 € </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284280766"/>
                  </a:ext>
                </a:extLst>
              </a:tr>
            </a:tbl>
          </a:graphicData>
        </a:graphic>
      </p:graphicFrame>
      <p:pic>
        <p:nvPicPr>
          <p:cNvPr id="23" name="Graphique 22" descr="Table">
            <a:hlinkClick r:id="rId5" action="ppaction://hlinkfile"/>
            <a:extLst>
              <a:ext uri="{FF2B5EF4-FFF2-40B4-BE49-F238E27FC236}">
                <a16:creationId xmlns:a16="http://schemas.microsoft.com/office/drawing/2014/main" id="{35749D8D-FB8B-1F95-03FC-C9AFCF3CB6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4640345"/>
            <a:ext cx="914400" cy="914400"/>
          </a:xfrm>
          <a:prstGeom prst="rect">
            <a:avLst/>
          </a:prstGeom>
        </p:spPr>
      </p:pic>
    </p:spTree>
    <p:extLst>
      <p:ext uri="{BB962C8B-B14F-4D97-AF65-F5344CB8AC3E}">
        <p14:creationId xmlns:p14="http://schemas.microsoft.com/office/powerpoint/2010/main" val="155631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7728DC-195E-4A4E-AEBA-5E0D1DB03B76}"/>
              </a:ext>
            </a:extLst>
          </p:cNvPr>
          <p:cNvSpPr>
            <a:spLocks noGrp="1"/>
          </p:cNvSpPr>
          <p:nvPr>
            <p:ph type="title"/>
          </p:nvPr>
        </p:nvSpPr>
        <p:spPr>
          <a:xfrm>
            <a:off x="964021" y="2476500"/>
            <a:ext cx="7429481" cy="3289971"/>
          </a:xfrm>
        </p:spPr>
        <p:txBody>
          <a:bodyPr rtlCol="0"/>
          <a:lstStyle/>
          <a:p>
            <a:pPr rtl="0"/>
            <a:r>
              <a:rPr lang="fr-FR" dirty="0"/>
              <a:t>Citation </a:t>
            </a:r>
            <a:r>
              <a:rPr lang="fr-FR" dirty="0" err="1"/>
              <a:t>Phasellus</a:t>
            </a:r>
            <a:r>
              <a:rPr lang="fr-FR" dirty="0"/>
              <a:t> </a:t>
            </a:r>
            <a:r>
              <a:rPr lang="fr-FR" dirty="0" err="1"/>
              <a:t>ullamcorper</a:t>
            </a:r>
            <a:r>
              <a:rPr lang="fr-FR" dirty="0"/>
              <a:t> ipsum </a:t>
            </a:r>
            <a:r>
              <a:rPr lang="fr-FR" dirty="0" err="1"/>
              <a:t>rutrum</a:t>
            </a:r>
            <a:r>
              <a:rPr lang="fr-FR" dirty="0"/>
              <a:t> nunc. </a:t>
            </a:r>
            <a:r>
              <a:rPr lang="fr-FR" dirty="0" err="1"/>
              <a:t>Vestibulum</a:t>
            </a:r>
            <a:r>
              <a:rPr lang="fr-FR" dirty="0"/>
              <a:t> </a:t>
            </a:r>
            <a:r>
              <a:rPr lang="fr-FR" dirty="0" err="1"/>
              <a:t>dapibus</a:t>
            </a:r>
            <a:r>
              <a:rPr lang="fr-FR" dirty="0"/>
              <a:t> nunc </a:t>
            </a:r>
            <a:r>
              <a:rPr lang="fr-FR" dirty="0" err="1"/>
              <a:t>ac</a:t>
            </a:r>
            <a:r>
              <a:rPr lang="fr-FR" dirty="0"/>
              <a:t> </a:t>
            </a:r>
            <a:r>
              <a:rPr lang="fr-FR" dirty="0" err="1"/>
              <a:t>augue</a:t>
            </a:r>
            <a:r>
              <a:rPr lang="fr-FR" dirty="0"/>
              <a:t>. </a:t>
            </a:r>
            <a:r>
              <a:rPr lang="fr-FR" dirty="0" err="1"/>
              <a:t>Donec</a:t>
            </a:r>
            <a:r>
              <a:rPr lang="fr-FR" dirty="0"/>
              <a:t> </a:t>
            </a:r>
            <a:r>
              <a:rPr lang="fr-FR" dirty="0" err="1"/>
              <a:t>elit</a:t>
            </a:r>
            <a:r>
              <a:rPr lang="fr-FR" dirty="0"/>
              <a:t> libero, </a:t>
            </a:r>
            <a:r>
              <a:rPr lang="fr-FR" dirty="0" err="1"/>
              <a:t>sodales</a:t>
            </a:r>
            <a:r>
              <a:rPr lang="fr-FR" dirty="0"/>
              <a:t> nec, </a:t>
            </a:r>
            <a:r>
              <a:rPr lang="fr-FR" dirty="0" err="1"/>
              <a:t>volutpat</a:t>
            </a:r>
            <a:r>
              <a:rPr lang="fr-FR" dirty="0"/>
              <a:t> a, </a:t>
            </a:r>
            <a:r>
              <a:rPr lang="fr-FR" dirty="0" err="1"/>
              <a:t>suscipit</a:t>
            </a:r>
            <a:r>
              <a:rPr lang="fr-FR" dirty="0"/>
              <a:t> non, </a:t>
            </a:r>
            <a:r>
              <a:rPr lang="fr-FR" dirty="0" err="1"/>
              <a:t>turpis</a:t>
            </a:r>
            <a:r>
              <a:rPr lang="fr-FR" dirty="0"/>
              <a:t>.</a:t>
            </a:r>
            <a:br>
              <a:rPr lang="fr-FR" dirty="0"/>
            </a:br>
            <a:endParaRPr lang="fr-FR" dirty="0"/>
          </a:p>
        </p:txBody>
      </p:sp>
      <p:sp>
        <p:nvSpPr>
          <p:cNvPr id="3" name="Espace réservé de la date 3">
            <a:extLst>
              <a:ext uri="{FF2B5EF4-FFF2-40B4-BE49-F238E27FC236}">
                <a16:creationId xmlns:a16="http://schemas.microsoft.com/office/drawing/2014/main" id="{984155BC-F171-FD86-EBB8-9AFE923FD38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4" name="Espace réservé du pied de page 4">
            <a:extLst>
              <a:ext uri="{FF2B5EF4-FFF2-40B4-BE49-F238E27FC236}">
                <a16:creationId xmlns:a16="http://schemas.microsoft.com/office/drawing/2014/main" id="{057CBE1C-55DF-DCD0-60CF-E8DA93D381BE}"/>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5" name="Graphique 4">
            <a:extLst>
              <a:ext uri="{FF2B5EF4-FFF2-40B4-BE49-F238E27FC236}">
                <a16:creationId xmlns:a16="http://schemas.microsoft.com/office/drawing/2014/main" id="{DA26A217-CD08-DEFF-1418-456CC1A59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Tree>
    <p:extLst>
      <p:ext uri="{BB962C8B-B14F-4D97-AF65-F5344CB8AC3E}">
        <p14:creationId xmlns:p14="http://schemas.microsoft.com/office/powerpoint/2010/main" val="420603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fr-FR" dirty="0"/>
              <a:t>Le Conseil d’Administration</a:t>
            </a:r>
          </a:p>
        </p:txBody>
      </p:sp>
      <p:sp>
        <p:nvSpPr>
          <p:cNvPr id="6" name="Espace réservé du texte 5">
            <a:extLst>
              <a:ext uri="{FF2B5EF4-FFF2-40B4-BE49-F238E27FC236}">
                <a16:creationId xmlns:a16="http://schemas.microsoft.com/office/drawing/2014/main" id="{EA1E2644-1BD8-DB4D-B01F-F617AABF793F}"/>
              </a:ext>
            </a:extLst>
          </p:cNvPr>
          <p:cNvSpPr>
            <a:spLocks noGrp="1"/>
          </p:cNvSpPr>
          <p:nvPr>
            <p:ph type="body" sz="quarter" idx="11"/>
          </p:nvPr>
        </p:nvSpPr>
        <p:spPr>
          <a:xfrm>
            <a:off x="952500" y="3241661"/>
            <a:ext cx="1490525" cy="302817"/>
          </a:xfrm>
        </p:spPr>
        <p:txBody>
          <a:bodyPr rtlCol="0"/>
          <a:lstStyle/>
          <a:p>
            <a:pPr algn="ctr" rtl="0"/>
            <a:r>
              <a:rPr lang="fr-FR" sz="1200" dirty="0"/>
              <a:t>Jean-Paul BOUVET</a:t>
            </a:r>
          </a:p>
        </p:txBody>
      </p:sp>
      <p:sp>
        <p:nvSpPr>
          <p:cNvPr id="17" name="Espace réservé du numéro de diapositive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rtl="0"/>
            <a:fld id="{294A09A9-5501-47C1-A89A-A340965A2BE2}" type="slidenum">
              <a:rPr lang="fr-FR" smtClean="0"/>
              <a:pPr rtl="0"/>
              <a:t>15</a:t>
            </a:fld>
            <a:endParaRPr lang="fr-FR"/>
          </a:p>
        </p:txBody>
      </p:sp>
      <p:sp>
        <p:nvSpPr>
          <p:cNvPr id="2" name="Espace réservé de la date 3">
            <a:extLst>
              <a:ext uri="{FF2B5EF4-FFF2-40B4-BE49-F238E27FC236}">
                <a16:creationId xmlns:a16="http://schemas.microsoft.com/office/drawing/2014/main" id="{87A4E8FE-752C-9FFE-8485-6D14A8F556BD}"/>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4" name="Espace réservé du pied de page 4">
            <a:extLst>
              <a:ext uri="{FF2B5EF4-FFF2-40B4-BE49-F238E27FC236}">
                <a16:creationId xmlns:a16="http://schemas.microsoft.com/office/drawing/2014/main" id="{8E1D2793-C3D1-6626-77FA-9D9329128728}"/>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3" name="Graphique 12">
            <a:extLst>
              <a:ext uri="{FF2B5EF4-FFF2-40B4-BE49-F238E27FC236}">
                <a16:creationId xmlns:a16="http://schemas.microsoft.com/office/drawing/2014/main" id="{F627B148-3370-4FF6-699F-FB262D162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pic>
        <p:nvPicPr>
          <p:cNvPr id="20" name="Espace réservé pour une image  19">
            <a:extLst>
              <a:ext uri="{FF2B5EF4-FFF2-40B4-BE49-F238E27FC236}">
                <a16:creationId xmlns:a16="http://schemas.microsoft.com/office/drawing/2014/main" id="{3F318521-666E-7C65-4F1B-F851DE7C2845}"/>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1912" b="1912"/>
          <a:stretch>
            <a:fillRect/>
          </a:stretch>
        </p:blipFill>
        <p:spPr>
          <a:xfrm>
            <a:off x="954268" y="1667910"/>
            <a:ext cx="1490525" cy="1433509"/>
          </a:xfrm>
        </p:spPr>
      </p:pic>
      <p:pic>
        <p:nvPicPr>
          <p:cNvPr id="27" name="Espace réservé pour une image  26">
            <a:extLst>
              <a:ext uri="{FF2B5EF4-FFF2-40B4-BE49-F238E27FC236}">
                <a16:creationId xmlns:a16="http://schemas.microsoft.com/office/drawing/2014/main" id="{BBBCA6C3-A56F-5525-F50E-859162DAD958}"/>
              </a:ext>
            </a:extLst>
          </p:cNvPr>
          <p:cNvPicPr>
            <a:picLocks noGrp="1" noChangeAspect="1"/>
          </p:cNvPicPr>
          <p:nvPr>
            <p:ph type="pic" sz="quarter" idx="27"/>
          </p:nvPr>
        </p:nvPicPr>
        <p:blipFill>
          <a:blip r:embed="rId6">
            <a:extLst>
              <a:ext uri="{28A0092B-C50C-407E-A947-70E740481C1C}">
                <a14:useLocalDpi xmlns:a14="http://schemas.microsoft.com/office/drawing/2010/main" val="0"/>
              </a:ext>
            </a:extLst>
          </a:blip>
          <a:srcRect t="1912" b="1912"/>
          <a:stretch>
            <a:fillRect/>
          </a:stretch>
        </p:blipFill>
        <p:spPr>
          <a:xfrm>
            <a:off x="2704693" y="1667911"/>
            <a:ext cx="1490526" cy="1433510"/>
          </a:xfrm>
        </p:spPr>
      </p:pic>
      <p:pic>
        <p:nvPicPr>
          <p:cNvPr id="31" name="Espace réservé pour une image  30">
            <a:extLst>
              <a:ext uri="{FF2B5EF4-FFF2-40B4-BE49-F238E27FC236}">
                <a16:creationId xmlns:a16="http://schemas.microsoft.com/office/drawing/2014/main" id="{DCDA2532-EA8D-9618-A80D-75107ACAF734}"/>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t="1912" b="1912"/>
          <a:stretch>
            <a:fillRect/>
          </a:stretch>
        </p:blipFill>
        <p:spPr>
          <a:xfrm>
            <a:off x="4455119" y="1667910"/>
            <a:ext cx="1490525" cy="1433509"/>
          </a:xfrm>
        </p:spPr>
      </p:pic>
      <p:sp>
        <p:nvSpPr>
          <p:cNvPr id="32" name="Espace réservé du texte 5">
            <a:extLst>
              <a:ext uri="{FF2B5EF4-FFF2-40B4-BE49-F238E27FC236}">
                <a16:creationId xmlns:a16="http://schemas.microsoft.com/office/drawing/2014/main" id="{A7C612F5-71C2-1BAD-568F-96E7373B1903}"/>
              </a:ext>
            </a:extLst>
          </p:cNvPr>
          <p:cNvSpPr txBox="1">
            <a:spLocks/>
          </p:cNvSpPr>
          <p:nvPr/>
        </p:nvSpPr>
        <p:spPr>
          <a:xfrm>
            <a:off x="2704693" y="3241661"/>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Didier LUCE</a:t>
            </a:r>
          </a:p>
        </p:txBody>
      </p:sp>
      <p:sp>
        <p:nvSpPr>
          <p:cNvPr id="33" name="Espace réservé du texte 5">
            <a:extLst>
              <a:ext uri="{FF2B5EF4-FFF2-40B4-BE49-F238E27FC236}">
                <a16:creationId xmlns:a16="http://schemas.microsoft.com/office/drawing/2014/main" id="{CB84E6B5-33E4-6092-C86D-32E363344DEC}"/>
              </a:ext>
            </a:extLst>
          </p:cNvPr>
          <p:cNvSpPr txBox="1">
            <a:spLocks/>
          </p:cNvSpPr>
          <p:nvPr/>
        </p:nvSpPr>
        <p:spPr>
          <a:xfrm>
            <a:off x="4455118" y="3234870"/>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Florence GRÉGOIRE</a:t>
            </a:r>
          </a:p>
        </p:txBody>
      </p:sp>
      <p:sp>
        <p:nvSpPr>
          <p:cNvPr id="51" name="Espace réservé du texte 5">
            <a:extLst>
              <a:ext uri="{FF2B5EF4-FFF2-40B4-BE49-F238E27FC236}">
                <a16:creationId xmlns:a16="http://schemas.microsoft.com/office/drawing/2014/main" id="{F4CA7E0F-DD7A-0F03-8A1C-4B9291848FE1}"/>
              </a:ext>
            </a:extLst>
          </p:cNvPr>
          <p:cNvSpPr txBox="1">
            <a:spLocks/>
          </p:cNvSpPr>
          <p:nvPr/>
        </p:nvSpPr>
        <p:spPr>
          <a:xfrm>
            <a:off x="952500" y="5353266"/>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Agnès ROUX</a:t>
            </a:r>
          </a:p>
        </p:txBody>
      </p:sp>
      <p:pic>
        <p:nvPicPr>
          <p:cNvPr id="52" name="Espace réservé pour une image  19">
            <a:extLst>
              <a:ext uri="{FF2B5EF4-FFF2-40B4-BE49-F238E27FC236}">
                <a16:creationId xmlns:a16="http://schemas.microsoft.com/office/drawing/2014/main" id="{AF13770E-B3E2-8375-30EB-69AFC67D19C9}"/>
              </a:ext>
            </a:extLst>
          </p:cNvPr>
          <p:cNvPicPr>
            <a:picLocks noChangeAspect="1"/>
          </p:cNvPicPr>
          <p:nvPr/>
        </p:nvPicPr>
        <p:blipFill>
          <a:blip r:embed="rId8">
            <a:extLst>
              <a:ext uri="{28A0092B-C50C-407E-A947-70E740481C1C}">
                <a14:useLocalDpi xmlns:a14="http://schemas.microsoft.com/office/drawing/2010/main" val="0"/>
              </a:ext>
            </a:extLst>
          </a:blip>
          <a:srcRect t="1913" b="1913"/>
          <a:stretch/>
        </p:blipFill>
        <p:spPr>
          <a:xfrm>
            <a:off x="954268" y="3779515"/>
            <a:ext cx="1490525" cy="1433509"/>
          </a:xfrm>
          <a:prstGeom prst="rect">
            <a:avLst/>
          </a:prstGeom>
        </p:spPr>
      </p:pic>
      <p:pic>
        <p:nvPicPr>
          <p:cNvPr id="53" name="Espace réservé pour une image  26">
            <a:extLst>
              <a:ext uri="{FF2B5EF4-FFF2-40B4-BE49-F238E27FC236}">
                <a16:creationId xmlns:a16="http://schemas.microsoft.com/office/drawing/2014/main" id="{F238589D-8D67-DBB9-F4F6-F6AE61293CB9}"/>
              </a:ext>
            </a:extLst>
          </p:cNvPr>
          <p:cNvPicPr>
            <a:picLocks noChangeAspect="1"/>
          </p:cNvPicPr>
          <p:nvPr/>
        </p:nvPicPr>
        <p:blipFill>
          <a:blip r:embed="rId9">
            <a:extLst>
              <a:ext uri="{28A0092B-C50C-407E-A947-70E740481C1C}">
                <a14:useLocalDpi xmlns:a14="http://schemas.microsoft.com/office/drawing/2010/main" val="0"/>
              </a:ext>
            </a:extLst>
          </a:blip>
          <a:srcRect t="1913" b="1913"/>
          <a:stretch/>
        </p:blipFill>
        <p:spPr>
          <a:xfrm>
            <a:off x="2704693" y="3779516"/>
            <a:ext cx="1490526" cy="1433510"/>
          </a:xfrm>
          <a:prstGeom prst="rect">
            <a:avLst/>
          </a:prstGeom>
        </p:spPr>
      </p:pic>
      <p:pic>
        <p:nvPicPr>
          <p:cNvPr id="54" name="Espace réservé pour une image  30">
            <a:extLst>
              <a:ext uri="{FF2B5EF4-FFF2-40B4-BE49-F238E27FC236}">
                <a16:creationId xmlns:a16="http://schemas.microsoft.com/office/drawing/2014/main" id="{4C8BABFA-AFB9-BF66-3DB4-6DC177FBFF56}"/>
              </a:ext>
            </a:extLst>
          </p:cNvPr>
          <p:cNvPicPr>
            <a:picLocks noChangeAspect="1"/>
          </p:cNvPicPr>
          <p:nvPr/>
        </p:nvPicPr>
        <p:blipFill>
          <a:blip r:embed="rId10">
            <a:extLst>
              <a:ext uri="{28A0092B-C50C-407E-A947-70E740481C1C}">
                <a14:useLocalDpi xmlns:a14="http://schemas.microsoft.com/office/drawing/2010/main" val="0"/>
              </a:ext>
            </a:extLst>
          </a:blip>
          <a:srcRect t="1913" b="1913"/>
          <a:stretch/>
        </p:blipFill>
        <p:spPr>
          <a:xfrm>
            <a:off x="4455119" y="3779515"/>
            <a:ext cx="1490525" cy="1433509"/>
          </a:xfrm>
          <a:prstGeom prst="rect">
            <a:avLst/>
          </a:prstGeom>
        </p:spPr>
      </p:pic>
      <p:sp>
        <p:nvSpPr>
          <p:cNvPr id="55" name="Espace réservé du texte 5">
            <a:extLst>
              <a:ext uri="{FF2B5EF4-FFF2-40B4-BE49-F238E27FC236}">
                <a16:creationId xmlns:a16="http://schemas.microsoft.com/office/drawing/2014/main" id="{12FB178A-36D1-6429-834C-AB6CD6E8369B}"/>
              </a:ext>
            </a:extLst>
          </p:cNvPr>
          <p:cNvSpPr txBox="1">
            <a:spLocks/>
          </p:cNvSpPr>
          <p:nvPr/>
        </p:nvSpPr>
        <p:spPr>
          <a:xfrm>
            <a:off x="2704693" y="5353266"/>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Vincent VIGNAUD</a:t>
            </a:r>
          </a:p>
        </p:txBody>
      </p:sp>
      <p:sp>
        <p:nvSpPr>
          <p:cNvPr id="56" name="Espace réservé du texte 5">
            <a:extLst>
              <a:ext uri="{FF2B5EF4-FFF2-40B4-BE49-F238E27FC236}">
                <a16:creationId xmlns:a16="http://schemas.microsoft.com/office/drawing/2014/main" id="{E2F36AE0-A316-A718-7207-BF291C04A58C}"/>
              </a:ext>
            </a:extLst>
          </p:cNvPr>
          <p:cNvSpPr txBox="1">
            <a:spLocks/>
          </p:cNvSpPr>
          <p:nvPr/>
        </p:nvSpPr>
        <p:spPr>
          <a:xfrm>
            <a:off x="4455118" y="5346475"/>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Franck CORTESE</a:t>
            </a:r>
          </a:p>
        </p:txBody>
      </p:sp>
      <p:sp>
        <p:nvSpPr>
          <p:cNvPr id="57" name="Espace réservé du texte 5">
            <a:extLst>
              <a:ext uri="{FF2B5EF4-FFF2-40B4-BE49-F238E27FC236}">
                <a16:creationId xmlns:a16="http://schemas.microsoft.com/office/drawing/2014/main" id="{DD04E6FB-EB4B-AD4B-A5C2-0F193E50EA89}"/>
              </a:ext>
            </a:extLst>
          </p:cNvPr>
          <p:cNvSpPr txBox="1">
            <a:spLocks/>
          </p:cNvSpPr>
          <p:nvPr/>
        </p:nvSpPr>
        <p:spPr>
          <a:xfrm>
            <a:off x="6244588" y="5353266"/>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Patrick KABEMGE</a:t>
            </a:r>
          </a:p>
        </p:txBody>
      </p:sp>
      <p:pic>
        <p:nvPicPr>
          <p:cNvPr id="58" name="Espace réservé pour une image  19">
            <a:extLst>
              <a:ext uri="{FF2B5EF4-FFF2-40B4-BE49-F238E27FC236}">
                <a16:creationId xmlns:a16="http://schemas.microsoft.com/office/drawing/2014/main" id="{F2DCB276-0DB7-0FD4-F5D8-5CA4409AEEA5}"/>
              </a:ext>
            </a:extLst>
          </p:cNvPr>
          <p:cNvPicPr>
            <a:picLocks noChangeAspect="1"/>
          </p:cNvPicPr>
          <p:nvPr/>
        </p:nvPicPr>
        <p:blipFill>
          <a:blip r:embed="rId11">
            <a:extLst>
              <a:ext uri="{28A0092B-C50C-407E-A947-70E740481C1C}">
                <a14:useLocalDpi xmlns:a14="http://schemas.microsoft.com/office/drawing/2010/main" val="0"/>
              </a:ext>
            </a:extLst>
          </a:blip>
          <a:srcRect t="1913" b="1913"/>
          <a:stretch/>
        </p:blipFill>
        <p:spPr>
          <a:xfrm>
            <a:off x="6246356" y="3779515"/>
            <a:ext cx="1490525" cy="1433509"/>
          </a:xfrm>
          <a:prstGeom prst="rect">
            <a:avLst/>
          </a:prstGeom>
        </p:spPr>
      </p:pic>
      <p:pic>
        <p:nvPicPr>
          <p:cNvPr id="59" name="Espace réservé pour une image  26">
            <a:extLst>
              <a:ext uri="{FF2B5EF4-FFF2-40B4-BE49-F238E27FC236}">
                <a16:creationId xmlns:a16="http://schemas.microsoft.com/office/drawing/2014/main" id="{DC8CFB27-73FD-6408-6B85-88ECC502A49E}"/>
              </a:ext>
            </a:extLst>
          </p:cNvPr>
          <p:cNvPicPr>
            <a:picLocks noChangeAspect="1"/>
          </p:cNvPicPr>
          <p:nvPr/>
        </p:nvPicPr>
        <p:blipFill>
          <a:blip r:embed="rId12">
            <a:extLst>
              <a:ext uri="{28A0092B-C50C-407E-A947-70E740481C1C}">
                <a14:useLocalDpi xmlns:a14="http://schemas.microsoft.com/office/drawing/2010/main" val="0"/>
              </a:ext>
            </a:extLst>
          </a:blip>
          <a:srcRect t="1913" b="1913"/>
          <a:stretch/>
        </p:blipFill>
        <p:spPr>
          <a:xfrm>
            <a:off x="7996781" y="3779516"/>
            <a:ext cx="1490526" cy="1433510"/>
          </a:xfrm>
          <a:prstGeom prst="rect">
            <a:avLst/>
          </a:prstGeom>
        </p:spPr>
      </p:pic>
      <p:pic>
        <p:nvPicPr>
          <p:cNvPr id="60" name="Espace réservé pour une image  30">
            <a:extLst>
              <a:ext uri="{FF2B5EF4-FFF2-40B4-BE49-F238E27FC236}">
                <a16:creationId xmlns:a16="http://schemas.microsoft.com/office/drawing/2014/main" id="{89AF32CC-61CB-E1B1-C176-E25CF01C4C26}"/>
              </a:ext>
            </a:extLst>
          </p:cNvPr>
          <p:cNvPicPr>
            <a:picLocks noChangeAspect="1"/>
          </p:cNvPicPr>
          <p:nvPr/>
        </p:nvPicPr>
        <p:blipFill>
          <a:blip r:embed="rId13">
            <a:extLst>
              <a:ext uri="{28A0092B-C50C-407E-A947-70E740481C1C}">
                <a14:useLocalDpi xmlns:a14="http://schemas.microsoft.com/office/drawing/2010/main" val="0"/>
              </a:ext>
            </a:extLst>
          </a:blip>
          <a:srcRect t="1913" b="1913"/>
          <a:stretch/>
        </p:blipFill>
        <p:spPr>
          <a:xfrm>
            <a:off x="9747207" y="3779515"/>
            <a:ext cx="1490525" cy="1433509"/>
          </a:xfrm>
          <a:prstGeom prst="rect">
            <a:avLst/>
          </a:prstGeom>
        </p:spPr>
      </p:pic>
      <p:sp>
        <p:nvSpPr>
          <p:cNvPr id="61" name="Espace réservé du texte 5">
            <a:extLst>
              <a:ext uri="{FF2B5EF4-FFF2-40B4-BE49-F238E27FC236}">
                <a16:creationId xmlns:a16="http://schemas.microsoft.com/office/drawing/2014/main" id="{F17552BA-EFF2-BEC1-8E4E-BCFC8A07C1EC}"/>
              </a:ext>
            </a:extLst>
          </p:cNvPr>
          <p:cNvSpPr txBox="1">
            <a:spLocks/>
          </p:cNvSpPr>
          <p:nvPr/>
        </p:nvSpPr>
        <p:spPr>
          <a:xfrm>
            <a:off x="7996781" y="5353266"/>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Odette YANGARA</a:t>
            </a:r>
          </a:p>
        </p:txBody>
      </p:sp>
      <p:sp>
        <p:nvSpPr>
          <p:cNvPr id="62" name="Espace réservé du texte 5">
            <a:extLst>
              <a:ext uri="{FF2B5EF4-FFF2-40B4-BE49-F238E27FC236}">
                <a16:creationId xmlns:a16="http://schemas.microsoft.com/office/drawing/2014/main" id="{533E0C7B-697C-94E7-811F-3A7BF37A5143}"/>
              </a:ext>
            </a:extLst>
          </p:cNvPr>
          <p:cNvSpPr txBox="1">
            <a:spLocks/>
          </p:cNvSpPr>
          <p:nvPr/>
        </p:nvSpPr>
        <p:spPr>
          <a:xfrm>
            <a:off x="9747206" y="5346475"/>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Grace WUNDA</a:t>
            </a:r>
          </a:p>
        </p:txBody>
      </p:sp>
      <p:sp>
        <p:nvSpPr>
          <p:cNvPr id="66" name="Espace réservé du texte 5">
            <a:extLst>
              <a:ext uri="{FF2B5EF4-FFF2-40B4-BE49-F238E27FC236}">
                <a16:creationId xmlns:a16="http://schemas.microsoft.com/office/drawing/2014/main" id="{8557C404-D00E-B004-536A-6E174CBFE559}"/>
              </a:ext>
            </a:extLst>
          </p:cNvPr>
          <p:cNvSpPr txBox="1">
            <a:spLocks/>
          </p:cNvSpPr>
          <p:nvPr/>
        </p:nvSpPr>
        <p:spPr>
          <a:xfrm>
            <a:off x="6244588" y="3270187"/>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err="1"/>
              <a:t>Mojtaba</a:t>
            </a:r>
            <a:r>
              <a:rPr lang="fr-FR" sz="1200" dirty="0"/>
              <a:t> EL CHEIKH</a:t>
            </a:r>
          </a:p>
        </p:txBody>
      </p:sp>
      <p:pic>
        <p:nvPicPr>
          <p:cNvPr id="67" name="Espace réservé pour une image  19">
            <a:extLst>
              <a:ext uri="{FF2B5EF4-FFF2-40B4-BE49-F238E27FC236}">
                <a16:creationId xmlns:a16="http://schemas.microsoft.com/office/drawing/2014/main" id="{D43CECEA-BB15-1659-2AF2-D8804CFE67EA}"/>
              </a:ext>
            </a:extLst>
          </p:cNvPr>
          <p:cNvPicPr>
            <a:picLocks noChangeAspect="1"/>
          </p:cNvPicPr>
          <p:nvPr/>
        </p:nvPicPr>
        <p:blipFill>
          <a:blip r:embed="rId14">
            <a:extLst>
              <a:ext uri="{28A0092B-C50C-407E-A947-70E740481C1C}">
                <a14:useLocalDpi xmlns:a14="http://schemas.microsoft.com/office/drawing/2010/main" val="0"/>
              </a:ext>
            </a:extLst>
          </a:blip>
          <a:srcRect t="1913" b="1913"/>
          <a:stretch/>
        </p:blipFill>
        <p:spPr>
          <a:xfrm>
            <a:off x="6246356" y="1696436"/>
            <a:ext cx="1490525" cy="1433509"/>
          </a:xfrm>
          <a:prstGeom prst="rect">
            <a:avLst/>
          </a:prstGeom>
        </p:spPr>
      </p:pic>
      <p:pic>
        <p:nvPicPr>
          <p:cNvPr id="68" name="Espace réservé pour une image  26">
            <a:extLst>
              <a:ext uri="{FF2B5EF4-FFF2-40B4-BE49-F238E27FC236}">
                <a16:creationId xmlns:a16="http://schemas.microsoft.com/office/drawing/2014/main" id="{2D3142C6-0666-4CD3-F004-5AEF3DF45B8B}"/>
              </a:ext>
            </a:extLst>
          </p:cNvPr>
          <p:cNvPicPr>
            <a:picLocks noChangeAspect="1"/>
          </p:cNvPicPr>
          <p:nvPr/>
        </p:nvPicPr>
        <p:blipFill>
          <a:blip r:embed="rId15">
            <a:extLst>
              <a:ext uri="{28A0092B-C50C-407E-A947-70E740481C1C}">
                <a14:useLocalDpi xmlns:a14="http://schemas.microsoft.com/office/drawing/2010/main" val="0"/>
              </a:ext>
            </a:extLst>
          </a:blip>
          <a:srcRect t="1913" b="1913"/>
          <a:stretch/>
        </p:blipFill>
        <p:spPr>
          <a:xfrm>
            <a:off x="7996781" y="1696437"/>
            <a:ext cx="1490526" cy="1433510"/>
          </a:xfrm>
          <a:prstGeom prst="rect">
            <a:avLst/>
          </a:prstGeom>
        </p:spPr>
      </p:pic>
      <p:pic>
        <p:nvPicPr>
          <p:cNvPr id="69" name="Espace réservé pour une image  30">
            <a:extLst>
              <a:ext uri="{FF2B5EF4-FFF2-40B4-BE49-F238E27FC236}">
                <a16:creationId xmlns:a16="http://schemas.microsoft.com/office/drawing/2014/main" id="{E4F92711-17CA-0D55-D3B1-5EBF9A1F6D36}"/>
              </a:ext>
            </a:extLst>
          </p:cNvPr>
          <p:cNvPicPr>
            <a:picLocks noChangeAspect="1"/>
          </p:cNvPicPr>
          <p:nvPr/>
        </p:nvPicPr>
        <p:blipFill>
          <a:blip r:embed="rId16">
            <a:extLst>
              <a:ext uri="{28A0092B-C50C-407E-A947-70E740481C1C}">
                <a14:useLocalDpi xmlns:a14="http://schemas.microsoft.com/office/drawing/2010/main" val="0"/>
              </a:ext>
            </a:extLst>
          </a:blip>
          <a:srcRect t="1913" b="1913"/>
          <a:stretch/>
        </p:blipFill>
        <p:spPr>
          <a:xfrm>
            <a:off x="9747207" y="1696436"/>
            <a:ext cx="1490525" cy="1433509"/>
          </a:xfrm>
          <a:prstGeom prst="rect">
            <a:avLst/>
          </a:prstGeom>
        </p:spPr>
      </p:pic>
      <p:sp>
        <p:nvSpPr>
          <p:cNvPr id="70" name="Espace réservé du texte 5">
            <a:extLst>
              <a:ext uri="{FF2B5EF4-FFF2-40B4-BE49-F238E27FC236}">
                <a16:creationId xmlns:a16="http://schemas.microsoft.com/office/drawing/2014/main" id="{624D4CAF-27BF-7A1D-7F0F-1B07C20FE788}"/>
              </a:ext>
            </a:extLst>
          </p:cNvPr>
          <p:cNvSpPr txBox="1">
            <a:spLocks/>
          </p:cNvSpPr>
          <p:nvPr/>
        </p:nvSpPr>
        <p:spPr>
          <a:xfrm>
            <a:off x="7996781" y="3270187"/>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err="1"/>
              <a:t>Hasmatullah</a:t>
            </a:r>
            <a:r>
              <a:rPr lang="fr-FR" sz="1200" dirty="0"/>
              <a:t> SAFI</a:t>
            </a:r>
          </a:p>
        </p:txBody>
      </p:sp>
      <p:sp>
        <p:nvSpPr>
          <p:cNvPr id="71" name="Espace réservé du texte 5">
            <a:extLst>
              <a:ext uri="{FF2B5EF4-FFF2-40B4-BE49-F238E27FC236}">
                <a16:creationId xmlns:a16="http://schemas.microsoft.com/office/drawing/2014/main" id="{0DEC4989-FE0E-C2FC-A155-7714B575CA81}"/>
              </a:ext>
            </a:extLst>
          </p:cNvPr>
          <p:cNvSpPr txBox="1">
            <a:spLocks/>
          </p:cNvSpPr>
          <p:nvPr/>
        </p:nvSpPr>
        <p:spPr>
          <a:xfrm>
            <a:off x="9747206" y="3263396"/>
            <a:ext cx="1490525" cy="302817"/>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Font typeface="Arial" panose="020B0604020202020204" pitchFamily="34" charset="0"/>
              <a:buNone/>
              <a:defRPr sz="1800" b="0" i="0" kern="1200" spc="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t>Fénelon LUSSALA</a:t>
            </a:r>
          </a:p>
        </p:txBody>
      </p:sp>
    </p:spTree>
    <p:extLst>
      <p:ext uri="{BB962C8B-B14F-4D97-AF65-F5344CB8AC3E}">
        <p14:creationId xmlns:p14="http://schemas.microsoft.com/office/powerpoint/2010/main" val="18884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19620-6CCC-A34D-9D45-D6B57F800708}"/>
              </a:ext>
            </a:extLst>
          </p:cNvPr>
          <p:cNvSpPr>
            <a:spLocks noGrp="1"/>
          </p:cNvSpPr>
          <p:nvPr>
            <p:ph type="title"/>
          </p:nvPr>
        </p:nvSpPr>
        <p:spPr>
          <a:xfrm>
            <a:off x="964023" y="879063"/>
            <a:ext cx="4941477" cy="610863"/>
          </a:xfrm>
        </p:spPr>
        <p:txBody>
          <a:bodyPr rtlCol="0"/>
          <a:lstStyle/>
          <a:p>
            <a:pPr rtl="0"/>
            <a:r>
              <a:rPr lang="fr-FR" noProof="1"/>
              <a:t>Chronologie</a:t>
            </a:r>
          </a:p>
        </p:txBody>
      </p:sp>
      <p:sp>
        <p:nvSpPr>
          <p:cNvPr id="4" name="Espace réservé du texte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568686"/>
            <a:ext cx="2133600" cy="205837"/>
          </a:xfrm>
        </p:spPr>
        <p:txBody>
          <a:bodyPr rtlCol="0"/>
          <a:lstStyle/>
          <a:p>
            <a:pPr rtl="0"/>
            <a:r>
              <a:rPr lang="fr-FR" noProof="1"/>
              <a:t>T1. Juil. – Sept.</a:t>
            </a:r>
          </a:p>
        </p:txBody>
      </p:sp>
      <p:sp>
        <p:nvSpPr>
          <p:cNvPr id="3" name="Espace réservé au texte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934855"/>
            <a:ext cx="2133600" cy="715227"/>
          </a:xfrm>
        </p:spPr>
        <p:txBody>
          <a:bodyPr rtlCol="0"/>
          <a:lstStyle/>
          <a:p>
            <a:pPr rtl="0"/>
            <a:r>
              <a:rPr lang="fr-FR" noProof="1"/>
              <a:t>Lorem ipsum dolor sit amet, consectetuer adipiscing elit, sed diam nonummy nibh.</a:t>
            </a:r>
          </a:p>
          <a:p>
            <a:pPr rtl="0"/>
            <a:endParaRPr lang="fr-FR" noProof="1"/>
          </a:p>
        </p:txBody>
      </p:sp>
      <p:sp>
        <p:nvSpPr>
          <p:cNvPr id="6" name="Espace réservé du texte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9" y="4701908"/>
            <a:ext cx="2133600" cy="205837"/>
          </a:xfrm>
        </p:spPr>
        <p:txBody>
          <a:bodyPr rtlCol="0"/>
          <a:lstStyle/>
          <a:p>
            <a:pPr rtl="0"/>
            <a:r>
              <a:rPr lang="fr-FR" noProof="1"/>
              <a:t>T2. Oct. – Déc.	</a:t>
            </a:r>
          </a:p>
        </p:txBody>
      </p:sp>
      <p:sp>
        <p:nvSpPr>
          <p:cNvPr id="5" name="Espace réservé du texte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5087327"/>
            <a:ext cx="2133600" cy="631985"/>
          </a:xfrm>
        </p:spPr>
        <p:txBody>
          <a:bodyPr rtlCol="0"/>
          <a:lstStyle/>
          <a:p>
            <a:pPr rtl="0"/>
            <a:r>
              <a:rPr lang="fr-FR" noProof="1"/>
              <a:t>Lorem ipsum dolor sit amet, consectetuer adipiscing elit, sed diam nonummy nibh.</a:t>
            </a:r>
          </a:p>
          <a:p>
            <a:pPr rtl="0"/>
            <a:endParaRPr lang="fr-FR" noProof="1"/>
          </a:p>
        </p:txBody>
      </p:sp>
      <p:sp>
        <p:nvSpPr>
          <p:cNvPr id="10" name="Espace réservé du texte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2133600" cy="205837"/>
          </a:xfrm>
        </p:spPr>
        <p:txBody>
          <a:bodyPr rtlCol="0"/>
          <a:lstStyle/>
          <a:p>
            <a:pPr rtl="0"/>
            <a:r>
              <a:rPr lang="fr-FR" noProof="1"/>
              <a:t>T3. Janv. – Mars	</a:t>
            </a:r>
          </a:p>
        </p:txBody>
      </p:sp>
      <p:sp>
        <p:nvSpPr>
          <p:cNvPr id="9" name="Espace réservé du texte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2934855"/>
            <a:ext cx="2133600" cy="627853"/>
          </a:xfrm>
        </p:spPr>
        <p:txBody>
          <a:bodyPr rtlCol="0"/>
          <a:lstStyle/>
          <a:p>
            <a:pPr rtl="0"/>
            <a:r>
              <a:rPr lang="fr-FR" noProof="1"/>
              <a:t>Lorem ipsum dolor sit amet, consectetuer adipiscing elit, sed diam nonummy nibh.</a:t>
            </a:r>
          </a:p>
          <a:p>
            <a:pPr rtl="0"/>
            <a:endParaRPr lang="fr-FR" noProof="1"/>
          </a:p>
        </p:txBody>
      </p:sp>
      <p:sp>
        <p:nvSpPr>
          <p:cNvPr id="8" name="Espace réservé du texte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701908"/>
            <a:ext cx="2133600" cy="205837"/>
          </a:xfrm>
        </p:spPr>
        <p:txBody>
          <a:bodyPr rtlCol="0"/>
          <a:lstStyle/>
          <a:p>
            <a:pPr rtl="0"/>
            <a:r>
              <a:rPr lang="fr-FR" noProof="1"/>
              <a:t>T4. Avr. – Juin	</a:t>
            </a:r>
          </a:p>
        </p:txBody>
      </p:sp>
      <p:sp>
        <p:nvSpPr>
          <p:cNvPr id="7" name="Espace réservé du texte 6">
            <a:extLst>
              <a:ext uri="{FF2B5EF4-FFF2-40B4-BE49-F238E27FC236}">
                <a16:creationId xmlns:a16="http://schemas.microsoft.com/office/drawing/2014/main" id="{4E355B93-F7B4-8649-8BBF-819B529D7EC7}"/>
              </a:ext>
            </a:extLst>
          </p:cNvPr>
          <p:cNvSpPr>
            <a:spLocks noGrp="1"/>
          </p:cNvSpPr>
          <p:nvPr>
            <p:ph type="body" sz="quarter" idx="32"/>
          </p:nvPr>
        </p:nvSpPr>
        <p:spPr>
          <a:xfrm>
            <a:off x="9001711" y="5087328"/>
            <a:ext cx="2133600" cy="631984"/>
          </a:xfrm>
        </p:spPr>
        <p:txBody>
          <a:bodyPr rtlCol="0"/>
          <a:lstStyle/>
          <a:p>
            <a:pPr rtl="0"/>
            <a:r>
              <a:rPr lang="fr-FR" noProof="1"/>
              <a:t>Lorem ipsum dolor sit amet, consectetuer adipiscing elit, sed diam nonummy nibh.</a:t>
            </a:r>
          </a:p>
          <a:p>
            <a:pPr rtl="0"/>
            <a:endParaRPr lang="fr-FR" noProof="1"/>
          </a:p>
        </p:txBody>
      </p:sp>
      <p:sp>
        <p:nvSpPr>
          <p:cNvPr id="13" name="Espace réservé du numéro de diapositive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rtlCol="0"/>
          <a:lstStyle/>
          <a:p>
            <a:pPr rtl="0"/>
            <a:fld id="{294A09A9-5501-47C1-A89A-A340965A2BE2}" type="slidenum">
              <a:rPr lang="fr-FR" noProof="1" dirty="0" smtClean="0"/>
              <a:pPr rtl="0"/>
              <a:t>16</a:t>
            </a:fld>
            <a:endParaRPr lang="fr-FR" noProof="1"/>
          </a:p>
        </p:txBody>
      </p:sp>
      <p:sp>
        <p:nvSpPr>
          <p:cNvPr id="11" name="Espace réservé de la date 3">
            <a:extLst>
              <a:ext uri="{FF2B5EF4-FFF2-40B4-BE49-F238E27FC236}">
                <a16:creationId xmlns:a16="http://schemas.microsoft.com/office/drawing/2014/main" id="{2548604F-C34D-DB9F-7114-7A79C8633FED}"/>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4" name="Espace réservé du pied de page 4">
            <a:extLst>
              <a:ext uri="{FF2B5EF4-FFF2-40B4-BE49-F238E27FC236}">
                <a16:creationId xmlns:a16="http://schemas.microsoft.com/office/drawing/2014/main" id="{DF23EAE5-6A33-FD8F-16F3-E1067160CF1B}"/>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5" name="Graphique 14">
            <a:extLst>
              <a:ext uri="{FF2B5EF4-FFF2-40B4-BE49-F238E27FC236}">
                <a16:creationId xmlns:a16="http://schemas.microsoft.com/office/drawing/2014/main" id="{7CEB74BF-AA74-2281-6A3B-CAFA8D5AB3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Tree>
    <p:extLst>
      <p:ext uri="{BB962C8B-B14F-4D97-AF65-F5344CB8AC3E}">
        <p14:creationId xmlns:p14="http://schemas.microsoft.com/office/powerpoint/2010/main" val="250910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22DF8-59D4-D94D-8ED9-F2F319899DBF}"/>
              </a:ext>
            </a:extLst>
          </p:cNvPr>
          <p:cNvSpPr>
            <a:spLocks noGrp="1"/>
          </p:cNvSpPr>
          <p:nvPr>
            <p:ph type="title"/>
          </p:nvPr>
        </p:nvSpPr>
        <p:spPr/>
        <p:txBody>
          <a:bodyPr rtlCol="0"/>
          <a:lstStyle/>
          <a:p>
            <a:pPr rtl="0"/>
            <a:r>
              <a:rPr lang="fr-FR" noProof="1"/>
              <a:t>Récapitulatif</a:t>
            </a:r>
          </a:p>
        </p:txBody>
      </p:sp>
      <p:sp>
        <p:nvSpPr>
          <p:cNvPr id="45" name="Espace réservé du texte 44">
            <a:extLst>
              <a:ext uri="{FF2B5EF4-FFF2-40B4-BE49-F238E27FC236}">
                <a16:creationId xmlns:a16="http://schemas.microsoft.com/office/drawing/2014/main" id="{803A1E73-C790-447A-974F-B3ADB50149F7}"/>
              </a:ext>
            </a:extLst>
          </p:cNvPr>
          <p:cNvSpPr>
            <a:spLocks noGrp="1"/>
          </p:cNvSpPr>
          <p:nvPr>
            <p:ph type="body" sz="quarter" idx="12"/>
          </p:nvPr>
        </p:nvSpPr>
        <p:spPr/>
        <p:txBody>
          <a:bodyPr rtlCol="0"/>
          <a:lstStyle/>
          <a:p>
            <a:pPr rtl="0"/>
            <a:r>
              <a:rPr lang="fr-FR" noProof="1"/>
              <a:t>Les activités sont positives</a:t>
            </a:r>
          </a:p>
        </p:txBody>
      </p:sp>
      <p:sp>
        <p:nvSpPr>
          <p:cNvPr id="44" name="Espace réservé du texte 43">
            <a:extLst>
              <a:ext uri="{FF2B5EF4-FFF2-40B4-BE49-F238E27FC236}">
                <a16:creationId xmlns:a16="http://schemas.microsoft.com/office/drawing/2014/main" id="{906E4DF9-127F-4650-8BAA-2521A37885B0}"/>
              </a:ext>
            </a:extLst>
          </p:cNvPr>
          <p:cNvSpPr>
            <a:spLocks noGrp="1"/>
          </p:cNvSpPr>
          <p:nvPr>
            <p:ph type="body" sz="quarter" idx="10"/>
          </p:nvPr>
        </p:nvSpPr>
        <p:spPr>
          <a:xfrm>
            <a:off x="952500" y="2553392"/>
            <a:ext cx="4775440" cy="931684"/>
          </a:xfrm>
        </p:spPr>
        <p:txBody>
          <a:bodyPr rtlCol="0"/>
          <a:lstStyle/>
          <a:p>
            <a:pPr rtl="0">
              <a:lnSpc>
                <a:spcPct val="150000"/>
              </a:lnSpc>
            </a:pPr>
            <a:r>
              <a:rPr lang="fr-FR" noProof="1"/>
              <a:t>Les bénéfices ont augmenté de 3 % au cours du dernier trimestre</a:t>
            </a:r>
          </a:p>
        </p:txBody>
      </p:sp>
      <p:sp>
        <p:nvSpPr>
          <p:cNvPr id="47" name="Espace réservé du texte 46">
            <a:extLst>
              <a:ext uri="{FF2B5EF4-FFF2-40B4-BE49-F238E27FC236}">
                <a16:creationId xmlns:a16="http://schemas.microsoft.com/office/drawing/2014/main" id="{DDA232CE-EB44-41DD-920C-AEDD5C33D2A5}"/>
              </a:ext>
            </a:extLst>
          </p:cNvPr>
          <p:cNvSpPr>
            <a:spLocks noGrp="1"/>
          </p:cNvSpPr>
          <p:nvPr>
            <p:ph type="body" sz="quarter" idx="14"/>
          </p:nvPr>
        </p:nvSpPr>
        <p:spPr/>
        <p:txBody>
          <a:bodyPr rtlCol="0"/>
          <a:lstStyle/>
          <a:p>
            <a:pPr rtl="0"/>
            <a:r>
              <a:rPr lang="fr-FR" noProof="1"/>
              <a:t>Nous accomplissons notre travail</a:t>
            </a:r>
          </a:p>
        </p:txBody>
      </p:sp>
      <p:sp>
        <p:nvSpPr>
          <p:cNvPr id="46" name="Espace réservé du texte 45">
            <a:extLst>
              <a:ext uri="{FF2B5EF4-FFF2-40B4-BE49-F238E27FC236}">
                <a16:creationId xmlns:a16="http://schemas.microsoft.com/office/drawing/2014/main" id="{A09D80D2-95FB-43C6-96F8-7EF7737C28BA}"/>
              </a:ext>
            </a:extLst>
          </p:cNvPr>
          <p:cNvSpPr>
            <a:spLocks noGrp="1"/>
          </p:cNvSpPr>
          <p:nvPr>
            <p:ph type="body" sz="quarter" idx="13"/>
          </p:nvPr>
        </p:nvSpPr>
        <p:spPr/>
        <p:txBody>
          <a:bodyPr rtlCol="0"/>
          <a:lstStyle/>
          <a:p>
            <a:pPr rtl="0"/>
            <a:r>
              <a:rPr lang="fr-FR" noProof="1"/>
              <a:t>Le projet de consolidation est terminé</a:t>
            </a:r>
          </a:p>
        </p:txBody>
      </p:sp>
      <p:sp>
        <p:nvSpPr>
          <p:cNvPr id="49" name="Espace réservé du texte 48">
            <a:extLst>
              <a:ext uri="{FF2B5EF4-FFF2-40B4-BE49-F238E27FC236}">
                <a16:creationId xmlns:a16="http://schemas.microsoft.com/office/drawing/2014/main" id="{ED796758-F31D-4250-A439-D6DE9523C88B}"/>
              </a:ext>
            </a:extLst>
          </p:cNvPr>
          <p:cNvSpPr>
            <a:spLocks noGrp="1"/>
          </p:cNvSpPr>
          <p:nvPr>
            <p:ph type="body" sz="quarter" idx="16"/>
          </p:nvPr>
        </p:nvSpPr>
        <p:spPr/>
        <p:txBody>
          <a:bodyPr rtlCol="0"/>
          <a:lstStyle/>
          <a:p>
            <a:pPr rtl="0"/>
            <a:r>
              <a:rPr lang="fr-FR" noProof="1"/>
              <a:t>Nous sommes là pour nos clients</a:t>
            </a:r>
          </a:p>
        </p:txBody>
      </p:sp>
      <p:sp>
        <p:nvSpPr>
          <p:cNvPr id="48" name="Espace réservé du texte 47">
            <a:extLst>
              <a:ext uri="{FF2B5EF4-FFF2-40B4-BE49-F238E27FC236}">
                <a16:creationId xmlns:a16="http://schemas.microsoft.com/office/drawing/2014/main" id="{CEBFC0C0-C506-47F0-AE21-8A46DB86644A}"/>
              </a:ext>
            </a:extLst>
          </p:cNvPr>
          <p:cNvSpPr>
            <a:spLocks noGrp="1"/>
          </p:cNvSpPr>
          <p:nvPr>
            <p:ph type="body" sz="quarter" idx="15"/>
          </p:nvPr>
        </p:nvSpPr>
        <p:spPr>
          <a:xfrm>
            <a:off x="952500" y="4905763"/>
            <a:ext cx="4387251" cy="908340"/>
          </a:xfrm>
        </p:spPr>
        <p:txBody>
          <a:bodyPr rtlCol="0"/>
          <a:lstStyle/>
          <a:p>
            <a:pPr rtl="0">
              <a:lnSpc>
                <a:spcPct val="150000"/>
              </a:lnSpc>
            </a:pPr>
            <a:r>
              <a:rPr lang="fr-FR" noProof="1"/>
              <a:t>L’année dernière, nous avons aidé des milliers de clients et avons vendu 60 000 unités</a:t>
            </a:r>
          </a:p>
        </p:txBody>
      </p:sp>
      <p:sp>
        <p:nvSpPr>
          <p:cNvPr id="51" name="Espace réservé du texte 50">
            <a:extLst>
              <a:ext uri="{FF2B5EF4-FFF2-40B4-BE49-F238E27FC236}">
                <a16:creationId xmlns:a16="http://schemas.microsoft.com/office/drawing/2014/main" id="{D582AC9C-B267-4C04-9E50-051DE433538C}"/>
              </a:ext>
            </a:extLst>
          </p:cNvPr>
          <p:cNvSpPr>
            <a:spLocks noGrp="1"/>
          </p:cNvSpPr>
          <p:nvPr>
            <p:ph type="body" sz="quarter" idx="18"/>
          </p:nvPr>
        </p:nvSpPr>
        <p:spPr/>
        <p:txBody>
          <a:bodyPr rtlCol="0"/>
          <a:lstStyle/>
          <a:p>
            <a:pPr rtl="0"/>
            <a:r>
              <a:rPr lang="fr-FR" noProof="1"/>
              <a:t>Nos clients reviennent chez nous</a:t>
            </a:r>
          </a:p>
        </p:txBody>
      </p:sp>
      <p:sp>
        <p:nvSpPr>
          <p:cNvPr id="50" name="Espace réservé du texte 49">
            <a:extLst>
              <a:ext uri="{FF2B5EF4-FFF2-40B4-BE49-F238E27FC236}">
                <a16:creationId xmlns:a16="http://schemas.microsoft.com/office/drawing/2014/main" id="{C60A09F8-DA84-487F-81AC-337BE4A9F35B}"/>
              </a:ext>
            </a:extLst>
          </p:cNvPr>
          <p:cNvSpPr>
            <a:spLocks noGrp="1"/>
          </p:cNvSpPr>
          <p:nvPr>
            <p:ph type="body" sz="quarter" idx="17"/>
          </p:nvPr>
        </p:nvSpPr>
        <p:spPr>
          <a:xfrm>
            <a:off x="6399646" y="2656903"/>
            <a:ext cx="5366783" cy="931685"/>
          </a:xfrm>
        </p:spPr>
        <p:txBody>
          <a:bodyPr rtlCol="0"/>
          <a:lstStyle/>
          <a:p>
            <a:r>
              <a:rPr lang="fr-FR" noProof="1"/>
              <a:t>Nous avons augmenté la fidélisation des clients de 4 %</a:t>
            </a:r>
          </a:p>
        </p:txBody>
      </p:sp>
      <p:sp>
        <p:nvSpPr>
          <p:cNvPr id="53" name="Espace réservé du texte 52">
            <a:extLst>
              <a:ext uri="{FF2B5EF4-FFF2-40B4-BE49-F238E27FC236}">
                <a16:creationId xmlns:a16="http://schemas.microsoft.com/office/drawing/2014/main" id="{A1B673DD-4FEC-4191-8446-77B89805FF2B}"/>
              </a:ext>
            </a:extLst>
          </p:cNvPr>
          <p:cNvSpPr>
            <a:spLocks noGrp="1"/>
          </p:cNvSpPr>
          <p:nvPr>
            <p:ph type="body" sz="quarter" idx="20"/>
          </p:nvPr>
        </p:nvSpPr>
        <p:spPr/>
        <p:txBody>
          <a:bodyPr rtlCol="0"/>
          <a:lstStyle/>
          <a:p>
            <a:pPr rtl="0"/>
            <a:r>
              <a:rPr lang="fr-FR" noProof="1"/>
              <a:t>Nous sommes les meilleurs</a:t>
            </a:r>
          </a:p>
        </p:txBody>
      </p:sp>
      <p:sp>
        <p:nvSpPr>
          <p:cNvPr id="52" name="Espace réservé du texte 51">
            <a:extLst>
              <a:ext uri="{FF2B5EF4-FFF2-40B4-BE49-F238E27FC236}">
                <a16:creationId xmlns:a16="http://schemas.microsoft.com/office/drawing/2014/main" id="{1E84004F-53E7-47E5-A493-1980475C42D4}"/>
              </a:ext>
            </a:extLst>
          </p:cNvPr>
          <p:cNvSpPr>
            <a:spLocks noGrp="1"/>
          </p:cNvSpPr>
          <p:nvPr>
            <p:ph type="body" sz="quarter" idx="19"/>
          </p:nvPr>
        </p:nvSpPr>
        <p:spPr/>
        <p:txBody>
          <a:bodyPr rtlCol="0"/>
          <a:lstStyle/>
          <a:p>
            <a:pPr rtl="0"/>
            <a:r>
              <a:rPr lang="fr-FR" noProof="1"/>
              <a:t>Nous sommes les leaders du secteur</a:t>
            </a:r>
          </a:p>
          <a:p>
            <a:pPr rtl="0"/>
            <a:r>
              <a:rPr lang="fr-FR" noProof="1"/>
              <a:t>à tous niveaux</a:t>
            </a:r>
          </a:p>
        </p:txBody>
      </p:sp>
      <p:sp>
        <p:nvSpPr>
          <p:cNvPr id="5" name="Espace réservé du numéro de diapositive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rtlCol="0"/>
          <a:lstStyle/>
          <a:p>
            <a:pPr rtl="0"/>
            <a:fld id="{294A09A9-5501-47C1-A89A-A340965A2BE2}" type="slidenum">
              <a:rPr lang="fr-FR" noProof="1" dirty="0" smtClean="0"/>
              <a:pPr rtl="0"/>
              <a:t>17</a:t>
            </a:fld>
            <a:endParaRPr lang="fr-FR" noProof="1"/>
          </a:p>
        </p:txBody>
      </p:sp>
      <p:sp>
        <p:nvSpPr>
          <p:cNvPr id="3" name="Espace réservé de la date 3">
            <a:extLst>
              <a:ext uri="{FF2B5EF4-FFF2-40B4-BE49-F238E27FC236}">
                <a16:creationId xmlns:a16="http://schemas.microsoft.com/office/drawing/2014/main" id="{922D0B4A-ACC0-471E-1138-BD32D433AEB3}"/>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6" name="Espace réservé du pied de page 4">
            <a:extLst>
              <a:ext uri="{FF2B5EF4-FFF2-40B4-BE49-F238E27FC236}">
                <a16:creationId xmlns:a16="http://schemas.microsoft.com/office/drawing/2014/main" id="{FDADF688-B4EF-7B89-F5AB-64702A6016D2}"/>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7" name="Graphique 6">
            <a:extLst>
              <a:ext uri="{FF2B5EF4-FFF2-40B4-BE49-F238E27FC236}">
                <a16:creationId xmlns:a16="http://schemas.microsoft.com/office/drawing/2014/main" id="{FECC35BB-A353-4DAB-5551-5AA715D8C4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Tree>
    <p:extLst>
      <p:ext uri="{BB962C8B-B14F-4D97-AF65-F5344CB8AC3E}">
        <p14:creationId xmlns:p14="http://schemas.microsoft.com/office/powerpoint/2010/main" val="64384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fr-FR"/>
              <a:t>Merci</a:t>
            </a:r>
          </a:p>
        </p:txBody>
      </p:sp>
      <p:sp>
        <p:nvSpPr>
          <p:cNvPr id="11" name="Sous-titre 10">
            <a:extLst>
              <a:ext uri="{FF2B5EF4-FFF2-40B4-BE49-F238E27FC236}">
                <a16:creationId xmlns:a16="http://schemas.microsoft.com/office/drawing/2014/main" id="{F0F25866-5DB1-334A-8037-692579FBDE39}"/>
              </a:ext>
            </a:extLst>
          </p:cNvPr>
          <p:cNvSpPr>
            <a:spLocks noGrp="1"/>
          </p:cNvSpPr>
          <p:nvPr>
            <p:ph type="subTitle" idx="1"/>
          </p:nvPr>
        </p:nvSpPr>
        <p:spPr>
          <a:xfrm>
            <a:off x="6907623" y="3582186"/>
            <a:ext cx="5126226" cy="2326454"/>
          </a:xfrm>
        </p:spPr>
        <p:txBody>
          <a:bodyPr rtlCol="0">
            <a:normAutofit fontScale="92500" lnSpcReduction="20000"/>
          </a:bodyPr>
          <a:lstStyle/>
          <a:p>
            <a:pPr rtl="0">
              <a:lnSpc>
                <a:spcPct val="160000"/>
              </a:lnSpc>
            </a:pPr>
            <a:r>
              <a:rPr lang="fr-FR" dirty="0"/>
              <a:t>Aujourd’hui, les responsables de la LOCO souhaitent vous remercier. Vous faites vivre gracieusement la LOCO qui est essentielle pour les personnes qui arrivent sur notre territoire, pour les personnes isolées… Vous êtes indispensables pour le territoire. Indispensables pour rappeler l’importance du Vivre Ensemble… Indispensables pour remettre un peu plus d’Humanité et de Fraternité.</a:t>
            </a:r>
          </a:p>
        </p:txBody>
      </p:sp>
      <p:sp>
        <p:nvSpPr>
          <p:cNvPr id="9" name="Espace réservé du texte 8">
            <a:extLst>
              <a:ext uri="{FF2B5EF4-FFF2-40B4-BE49-F238E27FC236}">
                <a16:creationId xmlns:a16="http://schemas.microsoft.com/office/drawing/2014/main" id="{76767661-63CB-A645-82F2-3B860E338B67}"/>
              </a:ext>
            </a:extLst>
          </p:cNvPr>
          <p:cNvSpPr>
            <a:spLocks noGrp="1"/>
          </p:cNvSpPr>
          <p:nvPr>
            <p:ph type="body" sz="quarter" idx="11"/>
          </p:nvPr>
        </p:nvSpPr>
        <p:spPr>
          <a:xfrm>
            <a:off x="6896100" y="6174557"/>
            <a:ext cx="4914900" cy="322878"/>
          </a:xfrm>
        </p:spPr>
        <p:txBody>
          <a:bodyPr rtlCol="0"/>
          <a:lstStyle/>
          <a:p>
            <a:pPr rtl="0"/>
            <a:r>
              <a:rPr lang="fr-FR" b="1" dirty="0"/>
              <a:t>La Loco</a:t>
            </a:r>
            <a:r>
              <a:rPr lang="fr-FR" dirty="0"/>
              <a:t> : </a:t>
            </a:r>
            <a:r>
              <a:rPr lang="fr-FR" dirty="0">
                <a:hlinkClick r:id="rId3"/>
              </a:rPr>
              <a:t>www.laloco.org</a:t>
            </a:r>
            <a:r>
              <a:rPr lang="fr-FR" dirty="0"/>
              <a:t> / laura@laloco.org</a:t>
            </a:r>
          </a:p>
        </p:txBody>
      </p:sp>
      <p:pic>
        <p:nvPicPr>
          <p:cNvPr id="6" name="Espace réservé pour une image  5">
            <a:extLst>
              <a:ext uri="{FF2B5EF4-FFF2-40B4-BE49-F238E27FC236}">
                <a16:creationId xmlns:a16="http://schemas.microsoft.com/office/drawing/2014/main" id="{06A9E0A6-AB43-F87A-1486-DE283BA89D4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76" b="276"/>
          <a:stretch>
            <a:fillRect/>
          </a:stretch>
        </p:blipFill>
        <p:spPr/>
      </p:pic>
    </p:spTree>
    <p:extLst>
      <p:ext uri="{BB962C8B-B14F-4D97-AF65-F5344CB8AC3E}">
        <p14:creationId xmlns:p14="http://schemas.microsoft.com/office/powerpoint/2010/main" val="233667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F2279C5-EEC0-5703-4FEB-23BE379410B2}"/>
              </a:ext>
            </a:extLst>
          </p:cNvPr>
          <p:cNvSpPr>
            <a:spLocks noGrp="1"/>
          </p:cNvSpPr>
          <p:nvPr>
            <p:ph type="body" sz="quarter" idx="11"/>
          </p:nvPr>
        </p:nvSpPr>
        <p:spPr/>
        <p:txBody>
          <a:bodyPr/>
          <a:lstStyle/>
          <a:p>
            <a:endParaRPr lang="fr-FR"/>
          </a:p>
        </p:txBody>
      </p:sp>
      <p:sp>
        <p:nvSpPr>
          <p:cNvPr id="3" name="Sous-titre 2">
            <a:extLst>
              <a:ext uri="{FF2B5EF4-FFF2-40B4-BE49-F238E27FC236}">
                <a16:creationId xmlns:a16="http://schemas.microsoft.com/office/drawing/2014/main" id="{78751ABA-2B28-7603-0F57-F533E9AE21AC}"/>
              </a:ext>
            </a:extLst>
          </p:cNvPr>
          <p:cNvSpPr>
            <a:spLocks noGrp="1"/>
          </p:cNvSpPr>
          <p:nvPr>
            <p:ph type="subTitle" idx="1"/>
          </p:nvPr>
        </p:nvSpPr>
        <p:spPr/>
        <p:txBody>
          <a:bodyPr/>
          <a:lstStyle/>
          <a:p>
            <a:endParaRPr lang="fr-FR"/>
          </a:p>
        </p:txBody>
      </p:sp>
      <p:sp>
        <p:nvSpPr>
          <p:cNvPr id="4" name="Titre 3">
            <a:extLst>
              <a:ext uri="{FF2B5EF4-FFF2-40B4-BE49-F238E27FC236}">
                <a16:creationId xmlns:a16="http://schemas.microsoft.com/office/drawing/2014/main" id="{D38ABAD8-F705-F388-71B5-15F6CF72C853}"/>
              </a:ext>
            </a:extLst>
          </p:cNvPr>
          <p:cNvSpPr>
            <a:spLocks noGrp="1"/>
          </p:cNvSpPr>
          <p:nvPr>
            <p:ph type="title"/>
          </p:nvPr>
        </p:nvSpPr>
        <p:spPr/>
        <p:txBody>
          <a:bodyPr/>
          <a:lstStyle/>
          <a:p>
            <a:endParaRPr lang="fr-FR"/>
          </a:p>
        </p:txBody>
      </p:sp>
      <p:sp>
        <p:nvSpPr>
          <p:cNvPr id="5" name="Espace réservé pour une image  4">
            <a:extLst>
              <a:ext uri="{FF2B5EF4-FFF2-40B4-BE49-F238E27FC236}">
                <a16:creationId xmlns:a16="http://schemas.microsoft.com/office/drawing/2014/main" id="{87D1535B-8027-5270-B0F2-C47EBC46C068}"/>
              </a:ext>
            </a:extLst>
          </p:cNvPr>
          <p:cNvSpPr>
            <a:spLocks noGrp="1"/>
          </p:cNvSpPr>
          <p:nvPr>
            <p:ph type="pic" sz="quarter" idx="13"/>
          </p:nvPr>
        </p:nvSpPr>
        <p:spPr/>
      </p:sp>
    </p:spTree>
    <p:extLst>
      <p:ext uri="{BB962C8B-B14F-4D97-AF65-F5344CB8AC3E}">
        <p14:creationId xmlns:p14="http://schemas.microsoft.com/office/powerpoint/2010/main" val="139590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lstStyle/>
          <a:p>
            <a:pPr rtl="0"/>
            <a:r>
              <a:rPr lang="fr-FR"/>
              <a:t>Ordre du jour</a:t>
            </a:r>
          </a:p>
        </p:txBody>
      </p:sp>
      <p:sp>
        <p:nvSpPr>
          <p:cNvPr id="3" name="Espace réservé au texte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579786"/>
            <a:ext cx="2133600" cy="945839"/>
          </a:xfrm>
        </p:spPr>
        <p:txBody>
          <a:bodyPr rtlCol="0"/>
          <a:lstStyle/>
          <a:p>
            <a:pPr rtl="0"/>
            <a:r>
              <a:rPr lang="fr-FR" dirty="0"/>
              <a:t>2023 a été l’année où la Loco après un fort développement a pris sa vitesse de croisière</a:t>
            </a:r>
          </a:p>
        </p:txBody>
      </p:sp>
      <p:sp>
        <p:nvSpPr>
          <p:cNvPr id="4" name="Espace réservé du texte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rtlCol="0"/>
          <a:lstStyle/>
          <a:p>
            <a:pPr rtl="0"/>
            <a:r>
              <a:rPr lang="fr-FR"/>
              <a:t>01. Introduction</a:t>
            </a:r>
          </a:p>
        </p:txBody>
      </p:sp>
      <p:sp>
        <p:nvSpPr>
          <p:cNvPr id="5" name="Espace réservé du texte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579787"/>
            <a:ext cx="2242458" cy="1070098"/>
          </a:xfrm>
        </p:spPr>
        <p:txBody>
          <a:bodyPr rtlCol="0"/>
          <a:lstStyle/>
          <a:p>
            <a:pPr rtl="0"/>
            <a:r>
              <a:rPr lang="fr-FR" dirty="0"/>
              <a:t>Les actions de la Loco selon les 3 axes:</a:t>
            </a:r>
          </a:p>
          <a:p>
            <a:pPr marL="285750" indent="-285750" rtl="0">
              <a:lnSpc>
                <a:spcPts val="700"/>
              </a:lnSpc>
              <a:buFont typeface="Arial" panose="020B0604020202020204" pitchFamily="34" charset="0"/>
              <a:buChar char="•"/>
            </a:pPr>
            <a:r>
              <a:rPr lang="fr-FR" dirty="0"/>
              <a:t>Citoyenneté</a:t>
            </a:r>
          </a:p>
          <a:p>
            <a:pPr marL="285750" indent="-285750" rtl="0">
              <a:lnSpc>
                <a:spcPts val="700"/>
              </a:lnSpc>
              <a:buFont typeface="Arial" panose="020B0604020202020204" pitchFamily="34" charset="0"/>
              <a:buChar char="•"/>
            </a:pPr>
            <a:r>
              <a:rPr lang="fr-FR" dirty="0"/>
              <a:t>Vivre ensemble</a:t>
            </a:r>
          </a:p>
          <a:p>
            <a:pPr marL="285750" indent="-285750" rtl="0">
              <a:lnSpc>
                <a:spcPts val="700"/>
              </a:lnSpc>
              <a:buFont typeface="Arial" panose="020B0604020202020204" pitchFamily="34" charset="0"/>
              <a:buChar char="•"/>
            </a:pPr>
            <a:r>
              <a:rPr lang="fr-FR" dirty="0"/>
              <a:t>Accès aux droits</a:t>
            </a:r>
          </a:p>
          <a:p>
            <a:pPr rtl="0"/>
            <a:endParaRPr lang="fr-FR" dirty="0"/>
          </a:p>
        </p:txBody>
      </p:sp>
      <p:sp>
        <p:nvSpPr>
          <p:cNvPr id="6" name="Espace réservé du texte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97730"/>
          </a:xfrm>
        </p:spPr>
        <p:txBody>
          <a:bodyPr rtlCol="0"/>
          <a:lstStyle/>
          <a:p>
            <a:pPr rtl="0"/>
            <a:r>
              <a:rPr lang="fr-FR" dirty="0"/>
              <a:t>02. Bilan moral</a:t>
            </a:r>
          </a:p>
        </p:txBody>
      </p:sp>
      <p:sp>
        <p:nvSpPr>
          <p:cNvPr id="7" name="Espace réservé du texte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131299"/>
            <a:ext cx="2133600" cy="798262"/>
          </a:xfrm>
        </p:spPr>
        <p:txBody>
          <a:bodyPr rtlCol="0"/>
          <a:lstStyle/>
          <a:p>
            <a:pPr rt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a:t>
            </a:r>
          </a:p>
        </p:txBody>
      </p:sp>
      <p:sp>
        <p:nvSpPr>
          <p:cNvPr id="8" name="Espace réservé du texte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68405"/>
          </a:xfrm>
        </p:spPr>
        <p:txBody>
          <a:bodyPr rtlCol="0"/>
          <a:lstStyle/>
          <a:p>
            <a:pPr rtl="0"/>
            <a:r>
              <a:rPr lang="fr-FR" dirty="0"/>
              <a:t>03. Bilan financier</a:t>
            </a:r>
          </a:p>
        </p:txBody>
      </p:sp>
      <p:sp>
        <p:nvSpPr>
          <p:cNvPr id="9" name="Espace réservé du texte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8"/>
            <a:ext cx="2128157" cy="976203"/>
          </a:xfrm>
        </p:spPr>
        <p:txBody>
          <a:bodyPr rtlCol="0"/>
          <a:lstStyle/>
          <a:p>
            <a:pPr rtl="0"/>
            <a:r>
              <a:rPr lang="fr-FR" dirty="0"/>
              <a:t>Approbation du bilan moral et du bilan financier.</a:t>
            </a:r>
            <a:br>
              <a:rPr lang="fr-FR" dirty="0"/>
            </a:br>
            <a:r>
              <a:rPr lang="fr-FR" dirty="0"/>
              <a:t>Election du Conseil d’Administration</a:t>
            </a:r>
          </a:p>
        </p:txBody>
      </p:sp>
      <p:sp>
        <p:nvSpPr>
          <p:cNvPr id="10" name="Espace réservé du texte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68405"/>
          </a:xfrm>
        </p:spPr>
        <p:txBody>
          <a:bodyPr rtlCol="0"/>
          <a:lstStyle/>
          <a:p>
            <a:pPr rtl="0"/>
            <a:r>
              <a:rPr lang="fr-FR" dirty="0"/>
              <a:t>04. Votes / Election</a:t>
            </a:r>
          </a:p>
        </p:txBody>
      </p:sp>
      <p:sp>
        <p:nvSpPr>
          <p:cNvPr id="11" name="Espace réservé du texte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9"/>
            <a:ext cx="2129245" cy="976202"/>
          </a:xfrm>
        </p:spPr>
        <p:txBody>
          <a:bodyPr rtlCol="0"/>
          <a:lstStyle/>
          <a:p>
            <a:pPr rtl="0"/>
            <a:r>
              <a:rPr lang="fr-FR" dirty="0"/>
              <a:t>Laura remplace Anne-Lena en congé de Maternité</a:t>
            </a:r>
            <a:br>
              <a:rPr lang="fr-FR" dirty="0"/>
            </a:br>
            <a:r>
              <a:rPr lang="fr-FR" dirty="0"/>
              <a:t>Lucas?</a:t>
            </a:r>
          </a:p>
        </p:txBody>
      </p:sp>
      <p:sp>
        <p:nvSpPr>
          <p:cNvPr id="12" name="Espace réservé du texte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73484"/>
          </a:xfrm>
        </p:spPr>
        <p:txBody>
          <a:bodyPr rtlCol="0"/>
          <a:lstStyle/>
          <a:p>
            <a:pPr rtl="0"/>
            <a:r>
              <a:rPr lang="fr-FR" dirty="0"/>
              <a:t>05. Nouveautés</a:t>
            </a:r>
          </a:p>
        </p:txBody>
      </p:sp>
      <p:sp>
        <p:nvSpPr>
          <p:cNvPr id="15" name="Espace réservé du numéro de diapositive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fr-FR" smtClean="0"/>
              <a:pPr/>
              <a:t>2</a:t>
            </a:fld>
            <a:endParaRPr lang="fr-FR"/>
          </a:p>
        </p:txBody>
      </p:sp>
      <p:sp>
        <p:nvSpPr>
          <p:cNvPr id="13" name="Espace réservé de la date 3">
            <a:extLst>
              <a:ext uri="{FF2B5EF4-FFF2-40B4-BE49-F238E27FC236}">
                <a16:creationId xmlns:a16="http://schemas.microsoft.com/office/drawing/2014/main" id="{2B5EFEC0-9BB2-3074-64CF-54A94E57C9B6}"/>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16" name="Espace réservé du pied de page 4">
            <a:extLst>
              <a:ext uri="{FF2B5EF4-FFF2-40B4-BE49-F238E27FC236}">
                <a16:creationId xmlns:a16="http://schemas.microsoft.com/office/drawing/2014/main" id="{44FDF1C6-F127-26D2-019C-498DA2B6591E}"/>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spTree>
    <p:extLst>
      <p:ext uri="{BB962C8B-B14F-4D97-AF65-F5344CB8AC3E}">
        <p14:creationId xmlns:p14="http://schemas.microsoft.com/office/powerpoint/2010/main" val="28986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353F689-2E51-BF4F-AE47-7CEB7CC4C52A}"/>
              </a:ext>
            </a:extLst>
          </p:cNvPr>
          <p:cNvSpPr>
            <a:spLocks noGrp="1"/>
          </p:cNvSpPr>
          <p:nvPr>
            <p:ph type="title"/>
          </p:nvPr>
        </p:nvSpPr>
        <p:spPr/>
        <p:txBody>
          <a:bodyPr rtlCol="0"/>
          <a:lstStyle/>
          <a:p>
            <a:pPr rtl="0"/>
            <a:r>
              <a:rPr lang="fr-FR"/>
              <a:t>Introduction</a:t>
            </a:r>
          </a:p>
        </p:txBody>
      </p:sp>
      <p:sp>
        <p:nvSpPr>
          <p:cNvPr id="4" name="Espace réservé du texte 3">
            <a:extLst>
              <a:ext uri="{FF2B5EF4-FFF2-40B4-BE49-F238E27FC236}">
                <a16:creationId xmlns:a16="http://schemas.microsoft.com/office/drawing/2014/main" id="{A17F80A9-6337-524E-AC61-32C5AFEE8E6D}"/>
              </a:ext>
            </a:extLst>
          </p:cNvPr>
          <p:cNvSpPr>
            <a:spLocks noGrp="1"/>
          </p:cNvSpPr>
          <p:nvPr>
            <p:ph type="body" sz="quarter" idx="11"/>
          </p:nvPr>
        </p:nvSpPr>
        <p:spPr/>
        <p:txBody>
          <a:bodyPr rtlCol="0"/>
          <a:lstStyle/>
          <a:p>
            <a:pPr rtl="0"/>
            <a:r>
              <a:rPr lang="fr-FR" dirty="0" err="1"/>
              <a:t>Vivamus</a:t>
            </a:r>
            <a:r>
              <a:rPr lang="fr-FR" dirty="0"/>
              <a:t> </a:t>
            </a:r>
            <a:r>
              <a:rPr lang="fr-FR" dirty="0" err="1"/>
              <a:t>elementum</a:t>
            </a:r>
            <a:r>
              <a:rPr lang="fr-FR" dirty="0"/>
              <a:t> semper </a:t>
            </a:r>
            <a:r>
              <a:rPr lang="fr-FR" dirty="0" err="1"/>
              <a:t>nisi</a:t>
            </a:r>
            <a:r>
              <a:rPr lang="fr-FR" dirty="0"/>
              <a:t>. Ut </a:t>
            </a:r>
            <a:r>
              <a:rPr lang="fr-FR" dirty="0" err="1"/>
              <a:t>tincidunt</a:t>
            </a:r>
            <a:r>
              <a:rPr lang="fr-FR" dirty="0"/>
              <a:t> </a:t>
            </a:r>
            <a:r>
              <a:rPr lang="fr-FR" dirty="0" err="1"/>
              <a:t>tincidunt</a:t>
            </a:r>
            <a:r>
              <a:rPr lang="fr-FR" dirty="0"/>
              <a:t> erat. </a:t>
            </a:r>
            <a:r>
              <a:rPr lang="fr-FR" dirty="0" err="1"/>
              <a:t>Nullam</a:t>
            </a:r>
            <a:r>
              <a:rPr lang="fr-FR" dirty="0"/>
              <a:t> </a:t>
            </a:r>
            <a:r>
              <a:rPr lang="fr-FR" dirty="0" err="1"/>
              <a:t>sagittis</a:t>
            </a:r>
            <a:r>
              <a:rPr lang="fr-FR" dirty="0"/>
              <a:t>. </a:t>
            </a:r>
            <a:r>
              <a:rPr lang="fr-FR" dirty="0" err="1"/>
              <a:t>Curabitur</a:t>
            </a:r>
            <a:r>
              <a:rPr lang="fr-FR" dirty="0"/>
              <a:t> </a:t>
            </a:r>
            <a:r>
              <a:rPr lang="fr-FR" dirty="0" err="1"/>
              <a:t>blandit</a:t>
            </a:r>
            <a:r>
              <a:rPr lang="fr-FR" dirty="0"/>
              <a:t> mollis </a:t>
            </a:r>
            <a:r>
              <a:rPr lang="fr-FR" dirty="0" err="1"/>
              <a:t>lacus</a:t>
            </a:r>
            <a:r>
              <a:rPr lang="fr-FR" dirty="0"/>
              <a:t>.</a:t>
            </a:r>
          </a:p>
          <a:p>
            <a:pPr rtl="0"/>
            <a:r>
              <a:rPr lang="fr-FR" dirty="0"/>
              <a:t>Ut id </a:t>
            </a:r>
            <a:r>
              <a:rPr lang="fr-FR" dirty="0" err="1"/>
              <a:t>nisl</a:t>
            </a:r>
            <a:r>
              <a:rPr lang="fr-FR" dirty="0"/>
              <a:t> </a:t>
            </a:r>
            <a:r>
              <a:rPr lang="fr-FR" dirty="0" err="1"/>
              <a:t>quis</a:t>
            </a:r>
            <a:r>
              <a:rPr lang="fr-FR" dirty="0"/>
              <a:t> </a:t>
            </a:r>
            <a:r>
              <a:rPr lang="fr-FR" dirty="0" err="1"/>
              <a:t>enim</a:t>
            </a:r>
            <a:r>
              <a:rPr lang="fr-FR" dirty="0"/>
              <a:t> </a:t>
            </a:r>
            <a:r>
              <a:rPr lang="fr-FR" dirty="0" err="1"/>
              <a:t>dignissim</a:t>
            </a:r>
            <a:r>
              <a:rPr lang="fr-FR" dirty="0"/>
              <a:t> </a:t>
            </a:r>
            <a:r>
              <a:rPr lang="fr-FR" dirty="0" err="1"/>
              <a:t>sagittis</a:t>
            </a:r>
            <a:r>
              <a:rPr lang="fr-FR" dirty="0"/>
              <a:t>. </a:t>
            </a:r>
            <a:r>
              <a:rPr lang="fr-FR" dirty="0" err="1"/>
              <a:t>Aenean</a:t>
            </a:r>
            <a:r>
              <a:rPr lang="fr-FR" dirty="0"/>
              <a:t> </a:t>
            </a:r>
            <a:r>
              <a:rPr lang="fr-FR" dirty="0" err="1"/>
              <a:t>tellus</a:t>
            </a:r>
            <a:r>
              <a:rPr lang="fr-FR" dirty="0"/>
              <a:t> </a:t>
            </a:r>
            <a:r>
              <a:rPr lang="fr-FR" dirty="0" err="1"/>
              <a:t>metus</a:t>
            </a:r>
            <a:r>
              <a:rPr lang="fr-FR" dirty="0"/>
              <a:t>, bibendum </a:t>
            </a:r>
            <a:r>
              <a:rPr lang="fr-FR" dirty="0" err="1"/>
              <a:t>sed</a:t>
            </a:r>
            <a:r>
              <a:rPr lang="fr-FR" dirty="0"/>
              <a:t>, </a:t>
            </a:r>
            <a:r>
              <a:rPr lang="fr-FR" dirty="0" err="1"/>
              <a:t>posuere</a:t>
            </a:r>
            <a:r>
              <a:rPr lang="fr-FR" dirty="0"/>
              <a:t> </a:t>
            </a:r>
            <a:r>
              <a:rPr lang="fr-FR" dirty="0" err="1"/>
              <a:t>ac</a:t>
            </a:r>
            <a:r>
              <a:rPr lang="fr-FR" dirty="0"/>
              <a:t>, </a:t>
            </a:r>
            <a:r>
              <a:rPr lang="fr-FR" dirty="0" err="1"/>
              <a:t>mattis</a:t>
            </a:r>
            <a:r>
              <a:rPr lang="fr-FR" dirty="0"/>
              <a:t> non, nunc. </a:t>
            </a:r>
            <a:r>
              <a:rPr lang="fr-FR" dirty="0" err="1"/>
              <a:t>Vivamus</a:t>
            </a:r>
            <a:r>
              <a:rPr lang="fr-FR" dirty="0"/>
              <a:t> </a:t>
            </a:r>
            <a:r>
              <a:rPr lang="fr-FR" dirty="0" err="1"/>
              <a:t>aliquet</a:t>
            </a:r>
            <a:r>
              <a:rPr lang="fr-FR" dirty="0"/>
              <a:t> </a:t>
            </a:r>
            <a:r>
              <a:rPr lang="fr-FR" dirty="0" err="1"/>
              <a:t>elit</a:t>
            </a:r>
            <a:r>
              <a:rPr lang="fr-FR" dirty="0"/>
              <a:t> </a:t>
            </a:r>
            <a:r>
              <a:rPr lang="fr-FR" dirty="0" err="1"/>
              <a:t>ac</a:t>
            </a:r>
            <a:r>
              <a:rPr lang="fr-FR" dirty="0"/>
              <a:t> </a:t>
            </a:r>
            <a:r>
              <a:rPr lang="fr-FR" dirty="0" err="1"/>
              <a:t>nisl</a:t>
            </a:r>
            <a:r>
              <a:rPr lang="fr-FR" dirty="0"/>
              <a:t>.</a:t>
            </a:r>
          </a:p>
        </p:txBody>
      </p:sp>
      <p:sp>
        <p:nvSpPr>
          <p:cNvPr id="7" name="Espace réservé du numéro de diapositive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fr-FR" smtClean="0"/>
              <a:pPr/>
              <a:t>3</a:t>
            </a:fld>
            <a:endParaRPr lang="fr-FR"/>
          </a:p>
        </p:txBody>
      </p:sp>
      <p:sp>
        <p:nvSpPr>
          <p:cNvPr id="2" name="Espace réservé de la date 3">
            <a:extLst>
              <a:ext uri="{FF2B5EF4-FFF2-40B4-BE49-F238E27FC236}">
                <a16:creationId xmlns:a16="http://schemas.microsoft.com/office/drawing/2014/main" id="{453AD58C-54C1-BEF5-8C62-C8B48D1853EF}"/>
              </a:ext>
            </a:extLst>
          </p:cNvPr>
          <p:cNvSpPr>
            <a:spLocks noGrp="1"/>
          </p:cNvSpPr>
          <p:nvPr>
            <p:ph type="dt" sz="half" idx="2"/>
          </p:nvPr>
        </p:nvSpPr>
        <p:spPr>
          <a:xfrm>
            <a:off x="2933126"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fr-FR" dirty="0"/>
              <a:t>09 février 2024</a:t>
            </a:r>
            <a:endParaRPr lang="fr-FR" noProof="0" dirty="0">
              <a:latin typeface="+mn-lt"/>
            </a:endParaRPr>
          </a:p>
        </p:txBody>
      </p:sp>
      <p:sp>
        <p:nvSpPr>
          <p:cNvPr id="5" name="Espace réservé du pied de page 4">
            <a:extLst>
              <a:ext uri="{FF2B5EF4-FFF2-40B4-BE49-F238E27FC236}">
                <a16:creationId xmlns:a16="http://schemas.microsoft.com/office/drawing/2014/main" id="{2290992A-4E00-7A5E-2A65-03BFA45121EE}"/>
              </a:ext>
            </a:extLst>
          </p:cNvPr>
          <p:cNvSpPr>
            <a:spLocks noGrp="1"/>
          </p:cNvSpPr>
          <p:nvPr>
            <p:ph type="ftr" sz="quarter" idx="3"/>
          </p:nvPr>
        </p:nvSpPr>
        <p:spPr>
          <a:xfrm>
            <a:off x="1494789" y="6332220"/>
            <a:ext cx="1438337"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fr-FR" dirty="0"/>
              <a:t>Assemblée Générale</a:t>
            </a:r>
          </a:p>
        </p:txBody>
      </p:sp>
      <p:pic>
        <p:nvPicPr>
          <p:cNvPr id="18" name="Espace réservé pour une image  17">
            <a:extLst>
              <a:ext uri="{FF2B5EF4-FFF2-40B4-BE49-F238E27FC236}">
                <a16:creationId xmlns:a16="http://schemas.microsoft.com/office/drawing/2014/main" id="{BE58EA2D-0977-7802-2F23-EC697C9E3B3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6" r="46"/>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Espace réservé d’image 19">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
        <p:nvSpPr>
          <p:cNvPr id="2" name="Titre 1">
            <a:extLst>
              <a:ext uri="{FF2B5EF4-FFF2-40B4-BE49-F238E27FC236}">
                <a16:creationId xmlns:a16="http://schemas.microsoft.com/office/drawing/2014/main" id="{A8704A28-E62C-2E4A-A2A4-AD85CB6126A2}"/>
              </a:ext>
            </a:extLst>
          </p:cNvPr>
          <p:cNvSpPr>
            <a:spLocks noGrp="1"/>
          </p:cNvSpPr>
          <p:nvPr>
            <p:ph type="title"/>
          </p:nvPr>
        </p:nvSpPr>
        <p:spPr>
          <a:xfrm>
            <a:off x="7193943" y="3045437"/>
            <a:ext cx="4941477" cy="610863"/>
          </a:xfrm>
        </p:spPr>
        <p:txBody>
          <a:bodyPr rtlCol="0"/>
          <a:lstStyle/>
          <a:p>
            <a:pPr rtl="0"/>
            <a:r>
              <a:rPr lang="fr-FR" noProof="1"/>
              <a:t>Bilan des activités</a:t>
            </a:r>
          </a:p>
        </p:txBody>
      </p:sp>
      <p:cxnSp>
        <p:nvCxnSpPr>
          <p:cNvPr id="6" name="Connecteur droit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43920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4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8026B5-2F88-BA48-A996-4A13FDFAA43A}"/>
              </a:ext>
            </a:extLst>
          </p:cNvPr>
          <p:cNvSpPr>
            <a:spLocks noGrp="1"/>
          </p:cNvSpPr>
          <p:nvPr>
            <p:ph type="title"/>
          </p:nvPr>
        </p:nvSpPr>
        <p:spPr>
          <a:xfrm>
            <a:off x="964023" y="879063"/>
            <a:ext cx="9791961" cy="610863"/>
          </a:xfrm>
        </p:spPr>
        <p:txBody>
          <a:bodyPr rtlCol="0">
            <a:normAutofit fontScale="90000"/>
          </a:bodyPr>
          <a:lstStyle/>
          <a:p>
            <a:pPr rtl="0"/>
            <a:r>
              <a:rPr lang="fr-FR" noProof="1"/>
              <a:t>Les actions de la Loco selon les 3 axes:</a:t>
            </a:r>
          </a:p>
        </p:txBody>
      </p:sp>
      <p:sp>
        <p:nvSpPr>
          <p:cNvPr id="3" name="Espace réservé au texte 2">
            <a:extLst>
              <a:ext uri="{FF2B5EF4-FFF2-40B4-BE49-F238E27FC236}">
                <a16:creationId xmlns:a16="http://schemas.microsoft.com/office/drawing/2014/main" id="{A5ABDF8F-0AD5-5C43-9EF3-8679B9897E01}"/>
              </a:ext>
            </a:extLst>
          </p:cNvPr>
          <p:cNvSpPr>
            <a:spLocks noGrp="1"/>
          </p:cNvSpPr>
          <p:nvPr>
            <p:ph type="body" idx="1"/>
          </p:nvPr>
        </p:nvSpPr>
        <p:spPr/>
        <p:txBody>
          <a:bodyPr rtlCol="0">
            <a:normAutofit/>
          </a:bodyPr>
          <a:lstStyle/>
          <a:p>
            <a:pPr rtl="0"/>
            <a:r>
              <a:rPr lang="fr-FR" noProof="1"/>
              <a:t>Citoyenneté</a:t>
            </a:r>
          </a:p>
        </p:txBody>
      </p:sp>
      <p:sp>
        <p:nvSpPr>
          <p:cNvPr id="4" name="Espace réservé du contenu 3">
            <a:extLst>
              <a:ext uri="{FF2B5EF4-FFF2-40B4-BE49-F238E27FC236}">
                <a16:creationId xmlns:a16="http://schemas.microsoft.com/office/drawing/2014/main" id="{7782A119-28D1-B54D-A879-A0DDEC296674}"/>
              </a:ext>
            </a:extLst>
          </p:cNvPr>
          <p:cNvSpPr>
            <a:spLocks noGrp="1"/>
          </p:cNvSpPr>
          <p:nvPr>
            <p:ph sz="half" idx="2"/>
          </p:nvPr>
        </p:nvSpPr>
        <p:spPr>
          <a:xfrm>
            <a:off x="952500" y="2786446"/>
            <a:ext cx="3036477" cy="899434"/>
          </a:xfrm>
        </p:spPr>
        <p:txBody>
          <a:bodyPr rtlCol="0"/>
          <a:lstStyle/>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Permettre aux habitants de devenir des citoyens actifs</a:t>
            </a:r>
          </a:p>
        </p:txBody>
      </p:sp>
      <p:sp>
        <p:nvSpPr>
          <p:cNvPr id="5" name="Espace réservé du texte 4">
            <a:extLst>
              <a:ext uri="{FF2B5EF4-FFF2-40B4-BE49-F238E27FC236}">
                <a16:creationId xmlns:a16="http://schemas.microsoft.com/office/drawing/2014/main" id="{B55E5840-ED0D-0349-88F3-4E90A0094985}"/>
              </a:ext>
            </a:extLst>
          </p:cNvPr>
          <p:cNvSpPr>
            <a:spLocks noGrp="1"/>
          </p:cNvSpPr>
          <p:nvPr>
            <p:ph type="body" idx="10"/>
          </p:nvPr>
        </p:nvSpPr>
        <p:spPr/>
        <p:txBody>
          <a:bodyPr rtlCol="0">
            <a:normAutofit/>
          </a:bodyPr>
          <a:lstStyle/>
          <a:p>
            <a:pPr rtl="0"/>
            <a:r>
              <a:rPr lang="fr-FR" noProof="1"/>
              <a:t>Vivre ensemble</a:t>
            </a:r>
          </a:p>
        </p:txBody>
      </p:sp>
      <p:sp>
        <p:nvSpPr>
          <p:cNvPr id="6" name="Espace réservé du contenu 5">
            <a:extLst>
              <a:ext uri="{FF2B5EF4-FFF2-40B4-BE49-F238E27FC236}">
                <a16:creationId xmlns:a16="http://schemas.microsoft.com/office/drawing/2014/main" id="{34801285-85FB-FD43-9631-322998389AF0}"/>
              </a:ext>
            </a:extLst>
          </p:cNvPr>
          <p:cNvSpPr>
            <a:spLocks noGrp="1"/>
          </p:cNvSpPr>
          <p:nvPr>
            <p:ph sz="half" idx="11"/>
          </p:nvPr>
        </p:nvSpPr>
        <p:spPr/>
        <p:txBody>
          <a:bodyPr rtlCol="0"/>
          <a:lstStyle/>
          <a:p>
            <a:pPr rtl="0"/>
            <a:r>
              <a:rPr lang="fr-FR" noProof="1"/>
              <a:t>Mettre en lien les habitants pour Vivre ensemble</a:t>
            </a:r>
          </a:p>
          <a:p>
            <a:pPr rtl="0"/>
            <a:r>
              <a:rPr lang="fr-FR" noProof="1"/>
              <a:t>Rendre la société plus accueillante</a:t>
            </a:r>
          </a:p>
          <a:p>
            <a:pPr rtl="0"/>
            <a:r>
              <a:rPr lang="fr-FR" noProof="1"/>
              <a:t>Participer à donner chair à la devise de la France : Fraternité</a:t>
            </a:r>
          </a:p>
        </p:txBody>
      </p:sp>
      <p:sp>
        <p:nvSpPr>
          <p:cNvPr id="7" name="Espace réservé du texte 6">
            <a:extLst>
              <a:ext uri="{FF2B5EF4-FFF2-40B4-BE49-F238E27FC236}">
                <a16:creationId xmlns:a16="http://schemas.microsoft.com/office/drawing/2014/main" id="{8820E658-15B8-6C4B-A736-3D894774670E}"/>
              </a:ext>
            </a:extLst>
          </p:cNvPr>
          <p:cNvSpPr>
            <a:spLocks noGrp="1"/>
          </p:cNvSpPr>
          <p:nvPr>
            <p:ph type="body" idx="12"/>
          </p:nvPr>
        </p:nvSpPr>
        <p:spPr/>
        <p:txBody>
          <a:bodyPr rtlCol="0">
            <a:normAutofit/>
          </a:bodyPr>
          <a:lstStyle/>
          <a:p>
            <a:pPr rtl="0"/>
            <a:r>
              <a:rPr lang="fr-FR" noProof="1"/>
              <a:t>Accès aux droits</a:t>
            </a:r>
          </a:p>
        </p:txBody>
      </p:sp>
      <p:sp>
        <p:nvSpPr>
          <p:cNvPr id="8" name="Espace réservé du contenu 7">
            <a:extLst>
              <a:ext uri="{FF2B5EF4-FFF2-40B4-BE49-F238E27FC236}">
                <a16:creationId xmlns:a16="http://schemas.microsoft.com/office/drawing/2014/main" id="{7F52F621-1B1F-5E49-939F-12BD1A0FD522}"/>
              </a:ext>
            </a:extLst>
          </p:cNvPr>
          <p:cNvSpPr>
            <a:spLocks noGrp="1"/>
          </p:cNvSpPr>
          <p:nvPr>
            <p:ph sz="half" idx="13"/>
          </p:nvPr>
        </p:nvSpPr>
        <p:spPr/>
        <p:txBody>
          <a:bodyPr rtlCol="0">
            <a:normAutofit/>
          </a:bodyPr>
          <a:lstStyle/>
          <a:p>
            <a:pPr rtl="0"/>
            <a:r>
              <a:rPr lang="fr-FR" noProof="1"/>
              <a:t>Apprendre dans les 2 sens (transitif et intransitif)</a:t>
            </a:r>
          </a:p>
          <a:p>
            <a:pPr rtl="0"/>
            <a:r>
              <a:rPr lang="fr-FR" noProof="1"/>
              <a:t>Acquérir de nouveaux savoirs</a:t>
            </a:r>
          </a:p>
          <a:p>
            <a:pPr rtl="0"/>
            <a:r>
              <a:rPr lang="fr-FR" noProof="1"/>
              <a:t>Permettre la prise de responsabilité au sein de la LOCO</a:t>
            </a:r>
          </a:p>
        </p:txBody>
      </p:sp>
      <p:sp>
        <p:nvSpPr>
          <p:cNvPr id="11" name="Espace réservé du numéro de diapositive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5</a:t>
            </a:fld>
            <a:endParaRPr lang="fr-FR" noProof="1"/>
          </a:p>
        </p:txBody>
      </p:sp>
      <p:sp>
        <p:nvSpPr>
          <p:cNvPr id="16" name="Espace réservé de la date 3">
            <a:extLst>
              <a:ext uri="{FF2B5EF4-FFF2-40B4-BE49-F238E27FC236}">
                <a16:creationId xmlns:a16="http://schemas.microsoft.com/office/drawing/2014/main" id="{BAED7E94-4E63-75E9-023A-B9D8B8407E4B}"/>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D3E59C65-F9EB-CE58-245F-9DCF72D0247A}"/>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A97E0F4C-2D06-112B-BDE2-A523B2ACA5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5B0FD526-8E08-0FB6-C86D-9CF89A98CA42}"/>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Bilan des activités</a:t>
            </a:r>
          </a:p>
        </p:txBody>
      </p:sp>
    </p:spTree>
    <p:extLst>
      <p:ext uri="{BB962C8B-B14F-4D97-AF65-F5344CB8AC3E}">
        <p14:creationId xmlns:p14="http://schemas.microsoft.com/office/powerpoint/2010/main" val="49548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01A96-23BC-F58C-24AF-DE0F0845C5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DBCFD4-F4A3-E565-5227-9F558F093FEB}"/>
              </a:ext>
            </a:extLst>
          </p:cNvPr>
          <p:cNvSpPr>
            <a:spLocks noGrp="1"/>
          </p:cNvSpPr>
          <p:nvPr>
            <p:ph type="title"/>
          </p:nvPr>
        </p:nvSpPr>
        <p:spPr>
          <a:xfrm>
            <a:off x="964023" y="879063"/>
            <a:ext cx="9791961" cy="610863"/>
          </a:xfrm>
        </p:spPr>
        <p:txBody>
          <a:bodyPr rtlCol="0">
            <a:normAutofit fontScale="90000"/>
          </a:bodyPr>
          <a:lstStyle/>
          <a:p>
            <a:pPr rtl="0"/>
            <a:r>
              <a:rPr lang="fr-FR" noProof="1"/>
              <a:t>La citoyenneté : permettre aux habitants de devenir des citoyens actifs</a:t>
            </a:r>
          </a:p>
        </p:txBody>
      </p:sp>
      <p:sp>
        <p:nvSpPr>
          <p:cNvPr id="3" name="Espace réservé au texte 2">
            <a:extLst>
              <a:ext uri="{FF2B5EF4-FFF2-40B4-BE49-F238E27FC236}">
                <a16:creationId xmlns:a16="http://schemas.microsoft.com/office/drawing/2014/main" id="{9D8253C4-B2D2-2F21-633F-82B16E316626}"/>
              </a:ext>
            </a:extLst>
          </p:cNvPr>
          <p:cNvSpPr>
            <a:spLocks noGrp="1"/>
          </p:cNvSpPr>
          <p:nvPr>
            <p:ph type="body" idx="1"/>
          </p:nvPr>
        </p:nvSpPr>
        <p:spPr/>
        <p:txBody>
          <a:bodyPr rtlCol="0">
            <a:normAutofit fontScale="92500"/>
          </a:bodyPr>
          <a:lstStyle/>
          <a:p>
            <a:pPr rtl="0"/>
            <a:r>
              <a:rPr lang="fr-FR" noProof="1"/>
              <a:t>Soutenir l’insertion par le sport</a:t>
            </a:r>
          </a:p>
        </p:txBody>
      </p:sp>
      <p:pic>
        <p:nvPicPr>
          <p:cNvPr id="10" name="Espace réservé du contenu 9">
            <a:hlinkClick r:id="rId3"/>
            <a:extLst>
              <a:ext uri="{FF2B5EF4-FFF2-40B4-BE49-F238E27FC236}">
                <a16:creationId xmlns:a16="http://schemas.microsoft.com/office/drawing/2014/main" id="{138357E4-01AE-4EF2-1A2C-7325021672C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52500" y="2903488"/>
            <a:ext cx="3036888" cy="1708249"/>
          </a:xfrm>
        </p:spPr>
      </p:pic>
      <p:sp>
        <p:nvSpPr>
          <p:cNvPr id="5" name="Espace réservé du texte 4">
            <a:extLst>
              <a:ext uri="{FF2B5EF4-FFF2-40B4-BE49-F238E27FC236}">
                <a16:creationId xmlns:a16="http://schemas.microsoft.com/office/drawing/2014/main" id="{B4137F0F-A0B4-38F8-7960-3212EBB06199}"/>
              </a:ext>
            </a:extLst>
          </p:cNvPr>
          <p:cNvSpPr>
            <a:spLocks noGrp="1"/>
          </p:cNvSpPr>
          <p:nvPr>
            <p:ph type="body" idx="10"/>
          </p:nvPr>
        </p:nvSpPr>
        <p:spPr>
          <a:xfrm>
            <a:off x="4569372" y="2300156"/>
            <a:ext cx="3339717" cy="404216"/>
          </a:xfrm>
        </p:spPr>
        <p:txBody>
          <a:bodyPr rtlCol="0">
            <a:normAutofit fontScale="92500" lnSpcReduction="20000"/>
          </a:bodyPr>
          <a:lstStyle/>
          <a:p>
            <a:r>
              <a:rPr lang="fr-FR" noProof="1"/>
              <a:t>Soutenir la participation à des évènements culturels</a:t>
            </a:r>
          </a:p>
          <a:p>
            <a:endParaRPr lang="fr-FR" noProof="1"/>
          </a:p>
        </p:txBody>
      </p:sp>
      <p:pic>
        <p:nvPicPr>
          <p:cNvPr id="9" name="Espace réservé du contenu 8">
            <a:hlinkClick r:id="rId5"/>
            <a:extLst>
              <a:ext uri="{FF2B5EF4-FFF2-40B4-BE49-F238E27FC236}">
                <a16:creationId xmlns:a16="http://schemas.microsoft.com/office/drawing/2014/main" id="{A7747179-1221-66D5-D113-EBA1A50BDD57}"/>
              </a:ext>
            </a:extLst>
          </p:cNvPr>
          <p:cNvPicPr>
            <a:picLocks noGrp="1" noChangeAspect="1"/>
          </p:cNvPicPr>
          <p:nvPr>
            <p:ph sz="half" idx="11"/>
          </p:nvPr>
        </p:nvPicPr>
        <p:blipFill>
          <a:blip r:embed="rId6">
            <a:extLst>
              <a:ext uri="{28A0092B-C50C-407E-A947-70E740481C1C}">
                <a14:useLocalDpi xmlns:a14="http://schemas.microsoft.com/office/drawing/2010/main" val="0"/>
              </a:ext>
            </a:extLst>
          </a:blip>
          <a:stretch>
            <a:fillRect/>
          </a:stretch>
        </p:blipFill>
        <p:spPr>
          <a:xfrm>
            <a:off x="4568825" y="2912170"/>
            <a:ext cx="3051175" cy="1716285"/>
          </a:xfrm>
        </p:spPr>
      </p:pic>
      <p:sp>
        <p:nvSpPr>
          <p:cNvPr id="7" name="Espace réservé du texte 6">
            <a:extLst>
              <a:ext uri="{FF2B5EF4-FFF2-40B4-BE49-F238E27FC236}">
                <a16:creationId xmlns:a16="http://schemas.microsoft.com/office/drawing/2014/main" id="{D3053321-D4A3-1AE7-6E8C-C1201A975743}"/>
              </a:ext>
            </a:extLst>
          </p:cNvPr>
          <p:cNvSpPr>
            <a:spLocks noGrp="1"/>
          </p:cNvSpPr>
          <p:nvPr>
            <p:ph type="body" idx="12"/>
          </p:nvPr>
        </p:nvSpPr>
        <p:spPr>
          <a:xfrm>
            <a:off x="8187017" y="2300156"/>
            <a:ext cx="3304257" cy="415456"/>
          </a:xfrm>
        </p:spPr>
        <p:txBody>
          <a:bodyPr rtlCol="0">
            <a:normAutofit fontScale="92500" lnSpcReduction="10000"/>
          </a:bodyPr>
          <a:lstStyle/>
          <a:p>
            <a:pPr rtl="0"/>
            <a:r>
              <a:rPr lang="fr-FR" noProof="1"/>
              <a:t>Soutenir la participation à des évènements caritatifs et sociaux</a:t>
            </a:r>
          </a:p>
        </p:txBody>
      </p:sp>
      <p:pic>
        <p:nvPicPr>
          <p:cNvPr id="13" name="Espace réservé du contenu 12">
            <a:hlinkClick r:id="rId7"/>
            <a:extLst>
              <a:ext uri="{FF2B5EF4-FFF2-40B4-BE49-F238E27FC236}">
                <a16:creationId xmlns:a16="http://schemas.microsoft.com/office/drawing/2014/main" id="{DA6AD0EB-03BE-5BDC-F278-1FAFC52CF007}"/>
              </a:ext>
            </a:extLst>
          </p:cNvPr>
          <p:cNvPicPr>
            <a:picLocks noGrp="1" noChangeAspect="1"/>
          </p:cNvPicPr>
          <p:nvPr>
            <p:ph sz="half" idx="13"/>
          </p:nvPr>
        </p:nvPicPr>
        <p:blipFill>
          <a:blip r:embed="rId8">
            <a:extLst>
              <a:ext uri="{28A0092B-C50C-407E-A947-70E740481C1C}">
                <a14:useLocalDpi xmlns:a14="http://schemas.microsoft.com/office/drawing/2010/main" val="0"/>
              </a:ext>
            </a:extLst>
          </a:blip>
          <a:stretch>
            <a:fillRect/>
          </a:stretch>
        </p:blipFill>
        <p:spPr>
          <a:xfrm>
            <a:off x="8186738" y="2916189"/>
            <a:ext cx="3036887" cy="1708248"/>
          </a:xfrm>
        </p:spPr>
      </p:pic>
      <p:sp>
        <p:nvSpPr>
          <p:cNvPr id="11" name="Espace réservé du numéro de diapositive 10">
            <a:extLst>
              <a:ext uri="{FF2B5EF4-FFF2-40B4-BE49-F238E27FC236}">
                <a16:creationId xmlns:a16="http://schemas.microsoft.com/office/drawing/2014/main" id="{FA793D9B-BF4E-5E0B-12B7-0B199ABE95D9}"/>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6</a:t>
            </a:fld>
            <a:endParaRPr lang="fr-FR" noProof="1"/>
          </a:p>
        </p:txBody>
      </p:sp>
      <p:sp>
        <p:nvSpPr>
          <p:cNvPr id="16" name="Espace réservé de la date 3">
            <a:extLst>
              <a:ext uri="{FF2B5EF4-FFF2-40B4-BE49-F238E27FC236}">
                <a16:creationId xmlns:a16="http://schemas.microsoft.com/office/drawing/2014/main" id="{F1FBBCCE-BC10-B163-BC28-89ABE6A68AFE}"/>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68448FE8-4B3E-6B7B-8B15-E2B83862FF03}"/>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A2C2F59A-4681-D486-9F70-1D17AFBD59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B44598CF-26BB-17DD-C24D-6C2BED2772BB}"/>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spTree>
    <p:extLst>
      <p:ext uri="{BB962C8B-B14F-4D97-AF65-F5344CB8AC3E}">
        <p14:creationId xmlns:p14="http://schemas.microsoft.com/office/powerpoint/2010/main" val="346477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81EA-88C2-8857-B100-D15E9DB689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5087DA-3515-76F5-E8E9-3FFFD9C0839A}"/>
              </a:ext>
            </a:extLst>
          </p:cNvPr>
          <p:cNvSpPr>
            <a:spLocks noGrp="1"/>
          </p:cNvSpPr>
          <p:nvPr>
            <p:ph type="title"/>
          </p:nvPr>
        </p:nvSpPr>
        <p:spPr>
          <a:xfrm>
            <a:off x="964023" y="879063"/>
            <a:ext cx="9791961" cy="610863"/>
          </a:xfrm>
        </p:spPr>
        <p:txBody>
          <a:bodyPr rtlCol="0">
            <a:normAutofit fontScale="90000"/>
          </a:bodyPr>
          <a:lstStyle/>
          <a:p>
            <a:pPr rtl="0"/>
            <a:r>
              <a:rPr lang="fr-FR" noProof="1"/>
              <a:t>La citoyenneté : permettre aux habitants de devenir des citoyens actifs</a:t>
            </a:r>
          </a:p>
        </p:txBody>
      </p:sp>
      <p:sp>
        <p:nvSpPr>
          <p:cNvPr id="3" name="Espace réservé au texte 2">
            <a:extLst>
              <a:ext uri="{FF2B5EF4-FFF2-40B4-BE49-F238E27FC236}">
                <a16:creationId xmlns:a16="http://schemas.microsoft.com/office/drawing/2014/main" id="{E113A7DF-0013-7847-69EE-E3D12406D7E0}"/>
              </a:ext>
            </a:extLst>
          </p:cNvPr>
          <p:cNvSpPr>
            <a:spLocks noGrp="1"/>
          </p:cNvSpPr>
          <p:nvPr>
            <p:ph type="body" idx="1"/>
          </p:nvPr>
        </p:nvSpPr>
        <p:spPr/>
        <p:txBody>
          <a:bodyPr rtlCol="0">
            <a:normAutofit fontScale="92500" lnSpcReduction="20000"/>
          </a:bodyPr>
          <a:lstStyle/>
          <a:p>
            <a:pPr rtl="0"/>
            <a:r>
              <a:rPr lang="fr-FR" noProof="1"/>
              <a:t>Travailler avec les acteurs de la vie économique Locale</a:t>
            </a:r>
          </a:p>
        </p:txBody>
      </p:sp>
      <p:sp>
        <p:nvSpPr>
          <p:cNvPr id="5" name="Espace réservé du texte 4">
            <a:extLst>
              <a:ext uri="{FF2B5EF4-FFF2-40B4-BE49-F238E27FC236}">
                <a16:creationId xmlns:a16="http://schemas.microsoft.com/office/drawing/2014/main" id="{D9B0D8E7-FC60-5287-5177-A90EC0C33F6F}"/>
              </a:ext>
            </a:extLst>
          </p:cNvPr>
          <p:cNvSpPr>
            <a:spLocks noGrp="1"/>
          </p:cNvSpPr>
          <p:nvPr>
            <p:ph type="body" idx="10"/>
          </p:nvPr>
        </p:nvSpPr>
        <p:spPr>
          <a:xfrm>
            <a:off x="4569372" y="2300156"/>
            <a:ext cx="3304257" cy="404216"/>
          </a:xfrm>
        </p:spPr>
        <p:txBody>
          <a:bodyPr rtlCol="0">
            <a:normAutofit fontScale="92500" lnSpcReduction="20000"/>
          </a:bodyPr>
          <a:lstStyle/>
          <a:p>
            <a:r>
              <a:rPr lang="fr-FR" noProof="1"/>
              <a:t>Mettre en place un comité des habitants et des associations</a:t>
            </a:r>
          </a:p>
        </p:txBody>
      </p:sp>
      <p:pic>
        <p:nvPicPr>
          <p:cNvPr id="30" name="Espace réservé du contenu 29">
            <a:hlinkClick r:id="rId3"/>
            <a:extLst>
              <a:ext uri="{FF2B5EF4-FFF2-40B4-BE49-F238E27FC236}">
                <a16:creationId xmlns:a16="http://schemas.microsoft.com/office/drawing/2014/main" id="{B7C32628-58DA-BFD9-7596-0CFF9AEF06F2}"/>
              </a:ext>
            </a:extLst>
          </p:cNvPr>
          <p:cNvPicPr>
            <a:picLocks noGrp="1" noChangeAspect="1"/>
          </p:cNvPicPr>
          <p:nvPr>
            <p:ph sz="half" idx="11"/>
          </p:nvPr>
        </p:nvPicPr>
        <p:blipFill>
          <a:blip r:embed="rId4">
            <a:extLst>
              <a:ext uri="{28A0092B-C50C-407E-A947-70E740481C1C}">
                <a14:useLocalDpi xmlns:a14="http://schemas.microsoft.com/office/drawing/2010/main" val="0"/>
              </a:ext>
            </a:extLst>
          </a:blip>
          <a:stretch>
            <a:fillRect/>
          </a:stretch>
        </p:blipFill>
        <p:spPr>
          <a:xfrm>
            <a:off x="4568825" y="2912170"/>
            <a:ext cx="3051175" cy="1716285"/>
          </a:xfrm>
        </p:spPr>
      </p:pic>
      <p:sp>
        <p:nvSpPr>
          <p:cNvPr id="7" name="Espace réservé du texte 6">
            <a:extLst>
              <a:ext uri="{FF2B5EF4-FFF2-40B4-BE49-F238E27FC236}">
                <a16:creationId xmlns:a16="http://schemas.microsoft.com/office/drawing/2014/main" id="{E686CE31-E9ED-1F08-0AF3-BCC94B30965E}"/>
              </a:ext>
            </a:extLst>
          </p:cNvPr>
          <p:cNvSpPr>
            <a:spLocks noGrp="1"/>
          </p:cNvSpPr>
          <p:nvPr>
            <p:ph type="body" idx="12"/>
          </p:nvPr>
        </p:nvSpPr>
        <p:spPr>
          <a:xfrm>
            <a:off x="8187017" y="2300156"/>
            <a:ext cx="3605915" cy="415456"/>
          </a:xfrm>
        </p:spPr>
        <p:txBody>
          <a:bodyPr rtlCol="0">
            <a:normAutofit fontScale="92500" lnSpcReduction="10000"/>
          </a:bodyPr>
          <a:lstStyle/>
          <a:p>
            <a:r>
              <a:rPr lang="fr-FR" noProof="1"/>
              <a:t>Participer avec les acteurs locaux à mobiliser les personnes sur le travail</a:t>
            </a:r>
          </a:p>
        </p:txBody>
      </p:sp>
      <p:pic>
        <p:nvPicPr>
          <p:cNvPr id="34" name="Espace réservé du contenu 33">
            <a:hlinkClick r:id="rId5"/>
            <a:extLst>
              <a:ext uri="{FF2B5EF4-FFF2-40B4-BE49-F238E27FC236}">
                <a16:creationId xmlns:a16="http://schemas.microsoft.com/office/drawing/2014/main" id="{5C9F30F2-AA4C-06C1-848D-19A9275E735A}"/>
              </a:ext>
            </a:extLst>
          </p:cNvPr>
          <p:cNvPicPr>
            <a:picLocks noGrp="1" noChangeAspect="1"/>
          </p:cNvPicPr>
          <p:nvPr>
            <p:ph sz="half" idx="13"/>
          </p:nvPr>
        </p:nvPicPr>
        <p:blipFill>
          <a:blip r:embed="rId6">
            <a:extLst>
              <a:ext uri="{28A0092B-C50C-407E-A947-70E740481C1C}">
                <a14:useLocalDpi xmlns:a14="http://schemas.microsoft.com/office/drawing/2010/main" val="0"/>
              </a:ext>
            </a:extLst>
          </a:blip>
          <a:stretch>
            <a:fillRect/>
          </a:stretch>
        </p:blipFill>
        <p:spPr>
          <a:xfrm>
            <a:off x="8186738" y="2916189"/>
            <a:ext cx="3036887" cy="1708248"/>
          </a:xfrm>
        </p:spPr>
      </p:pic>
      <p:sp>
        <p:nvSpPr>
          <p:cNvPr id="11" name="Espace réservé du numéro de diapositive 10">
            <a:extLst>
              <a:ext uri="{FF2B5EF4-FFF2-40B4-BE49-F238E27FC236}">
                <a16:creationId xmlns:a16="http://schemas.microsoft.com/office/drawing/2014/main" id="{15DEF686-8CC7-E9E7-B924-5A64FBCCF122}"/>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noProof="1" dirty="0" smtClean="0"/>
              <a:pPr algn="l" rtl="0"/>
              <a:t>7</a:t>
            </a:fld>
            <a:endParaRPr lang="fr-FR" noProof="1"/>
          </a:p>
        </p:txBody>
      </p:sp>
      <p:sp>
        <p:nvSpPr>
          <p:cNvPr id="16" name="Espace réservé de la date 3">
            <a:extLst>
              <a:ext uri="{FF2B5EF4-FFF2-40B4-BE49-F238E27FC236}">
                <a16:creationId xmlns:a16="http://schemas.microsoft.com/office/drawing/2014/main" id="{835988DC-BC0A-1604-323B-FDDDF98BB44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7" name="Espace réservé du pied de page 4">
            <a:extLst>
              <a:ext uri="{FF2B5EF4-FFF2-40B4-BE49-F238E27FC236}">
                <a16:creationId xmlns:a16="http://schemas.microsoft.com/office/drawing/2014/main" id="{99ACD8CA-3ADC-622E-95C4-A02C92779635}"/>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9" name="Graphique 18">
            <a:extLst>
              <a:ext uri="{FF2B5EF4-FFF2-40B4-BE49-F238E27FC236}">
                <a16:creationId xmlns:a16="http://schemas.microsoft.com/office/drawing/2014/main" id="{E678242C-0AF3-4626-489A-B53E9D7DEB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80948" y="6164415"/>
            <a:ext cx="1438337" cy="415456"/>
          </a:xfrm>
          <a:prstGeom prst="rect">
            <a:avLst/>
          </a:prstGeom>
        </p:spPr>
      </p:pic>
      <p:sp>
        <p:nvSpPr>
          <p:cNvPr id="20" name="Espace réservé du pied de page 4">
            <a:extLst>
              <a:ext uri="{FF2B5EF4-FFF2-40B4-BE49-F238E27FC236}">
                <a16:creationId xmlns:a16="http://schemas.microsoft.com/office/drawing/2014/main" id="{C6EBD7EF-B2EA-3BC0-32D4-38F2739248D6}"/>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28" name="Espace réservé du contenu 27">
            <a:hlinkClick r:id="rId9"/>
            <a:extLst>
              <a:ext uri="{FF2B5EF4-FFF2-40B4-BE49-F238E27FC236}">
                <a16:creationId xmlns:a16="http://schemas.microsoft.com/office/drawing/2014/main" id="{FB3A19FF-3D83-B40D-3B31-10D1A553428C}"/>
              </a:ext>
            </a:extLst>
          </p:cNvPr>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952500" y="2916188"/>
            <a:ext cx="3036888" cy="1708249"/>
          </a:xfrm>
        </p:spPr>
      </p:pic>
      <p:sp>
        <p:nvSpPr>
          <p:cNvPr id="31" name="Espace réservé du texte 6">
            <a:extLst>
              <a:ext uri="{FF2B5EF4-FFF2-40B4-BE49-F238E27FC236}">
                <a16:creationId xmlns:a16="http://schemas.microsoft.com/office/drawing/2014/main" id="{31E3554C-3097-987B-A492-C756B5A654B4}"/>
              </a:ext>
            </a:extLst>
          </p:cNvPr>
          <p:cNvSpPr txBox="1">
            <a:spLocks/>
          </p:cNvSpPr>
          <p:nvPr/>
        </p:nvSpPr>
        <p:spPr>
          <a:xfrm>
            <a:off x="4591034" y="4911667"/>
            <a:ext cx="3304257" cy="415456"/>
          </a:xfrm>
          <a:prstGeom prst="rect">
            <a:avLst/>
          </a:prstGeom>
        </p:spPr>
        <p:txBody>
          <a:bodyPr vert="horz" lIns="0" tIns="0" rIns="0" bIns="0" rtlCol="0" anchor="t" anchorCtr="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noProof="1"/>
              <a:t>Participer à l’entretien du patrimoine</a:t>
            </a:r>
          </a:p>
        </p:txBody>
      </p:sp>
      <p:sp>
        <p:nvSpPr>
          <p:cNvPr id="32" name="Espace réservé du contenu 7">
            <a:extLst>
              <a:ext uri="{FF2B5EF4-FFF2-40B4-BE49-F238E27FC236}">
                <a16:creationId xmlns:a16="http://schemas.microsoft.com/office/drawing/2014/main" id="{F581079A-5FDC-5D7A-2393-F348F854846F}"/>
              </a:ext>
            </a:extLst>
          </p:cNvPr>
          <p:cNvSpPr txBox="1">
            <a:spLocks/>
          </p:cNvSpPr>
          <p:nvPr/>
        </p:nvSpPr>
        <p:spPr>
          <a:xfrm>
            <a:off x="4591034" y="5410657"/>
            <a:ext cx="3036477" cy="1942138"/>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noProof="1"/>
              <a:t>Nettoyage des petits monuments</a:t>
            </a:r>
          </a:p>
          <a:p>
            <a:r>
              <a:rPr lang="fr-FR" noProof="1"/>
              <a:t>Nettoyage des chemins</a:t>
            </a:r>
          </a:p>
        </p:txBody>
      </p:sp>
    </p:spTree>
    <p:extLst>
      <p:ext uri="{BB962C8B-B14F-4D97-AF65-F5344CB8AC3E}">
        <p14:creationId xmlns:p14="http://schemas.microsoft.com/office/powerpoint/2010/main" val="124421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10668653" cy="610863"/>
          </a:xfrm>
        </p:spPr>
        <p:txBody>
          <a:bodyPr rtlCol="0">
            <a:normAutofit fontScale="90000"/>
          </a:bodyPr>
          <a:lstStyle/>
          <a:p>
            <a:pPr rtl="0"/>
            <a:r>
              <a:rPr lang="fr-FR" dirty="0"/>
              <a:t>Vivre Ensemble: mettre en lien les habitants</a:t>
            </a:r>
          </a:p>
        </p:txBody>
      </p:sp>
      <p:sp>
        <p:nvSpPr>
          <p:cNvPr id="3" name="Espace réservé au texte 2">
            <a:extLst>
              <a:ext uri="{FF2B5EF4-FFF2-40B4-BE49-F238E27FC236}">
                <a16:creationId xmlns:a16="http://schemas.microsoft.com/office/drawing/2014/main" id="{9CD657E5-4675-E84E-840E-4F6D4868C5A9}"/>
              </a:ext>
            </a:extLst>
          </p:cNvPr>
          <p:cNvSpPr>
            <a:spLocks noGrp="1"/>
          </p:cNvSpPr>
          <p:nvPr>
            <p:ph type="body" idx="1"/>
          </p:nvPr>
        </p:nvSpPr>
        <p:spPr/>
        <p:txBody>
          <a:bodyPr rtlCol="0"/>
          <a:lstStyle/>
          <a:p>
            <a:pPr rtl="0"/>
            <a:r>
              <a:rPr lang="fr-FR" dirty="0"/>
              <a:t>Favoriser la rencontre</a:t>
            </a:r>
          </a:p>
        </p:txBody>
      </p:sp>
      <p:pic>
        <p:nvPicPr>
          <p:cNvPr id="14" name="Espace réservé du contenu 13">
            <a:hlinkClick r:id="rId3"/>
            <a:extLst>
              <a:ext uri="{FF2B5EF4-FFF2-40B4-BE49-F238E27FC236}">
                <a16:creationId xmlns:a16="http://schemas.microsoft.com/office/drawing/2014/main" id="{C33F7BB4-AB47-3EA7-CB53-4835ACC9908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64023" y="2786063"/>
            <a:ext cx="3454400" cy="1943100"/>
          </a:xfrm>
        </p:spPr>
      </p:pic>
      <p:sp>
        <p:nvSpPr>
          <p:cNvPr id="4" name="Espace réservé du texte 3">
            <a:extLst>
              <a:ext uri="{FF2B5EF4-FFF2-40B4-BE49-F238E27FC236}">
                <a16:creationId xmlns:a16="http://schemas.microsoft.com/office/drawing/2014/main" id="{6AF03CC0-7DA0-ED4F-B612-580E138D588A}"/>
              </a:ext>
            </a:extLst>
          </p:cNvPr>
          <p:cNvSpPr>
            <a:spLocks noGrp="1"/>
          </p:cNvSpPr>
          <p:nvPr>
            <p:ph type="body" idx="10"/>
          </p:nvPr>
        </p:nvSpPr>
        <p:spPr/>
        <p:txBody>
          <a:bodyPr rtlCol="0"/>
          <a:lstStyle/>
          <a:p>
            <a:pPr rtl="0"/>
            <a:r>
              <a:rPr lang="fr-FR" dirty="0"/>
              <a:t>Soutenir des actions intergénérationnelles</a:t>
            </a:r>
          </a:p>
        </p:txBody>
      </p:sp>
      <p:pic>
        <p:nvPicPr>
          <p:cNvPr id="16" name="Espace réservé du contenu 15">
            <a:hlinkClick r:id="rId5"/>
            <a:extLst>
              <a:ext uri="{FF2B5EF4-FFF2-40B4-BE49-F238E27FC236}">
                <a16:creationId xmlns:a16="http://schemas.microsoft.com/office/drawing/2014/main" id="{F6EEF9E2-12DD-4E0E-66E5-2EFCCC71210E}"/>
              </a:ext>
            </a:extLst>
          </p:cNvPr>
          <p:cNvPicPr>
            <a:picLocks noGrp="1" noChangeAspect="1"/>
          </p:cNvPicPr>
          <p:nvPr>
            <p:ph sz="half" idx="13"/>
          </p:nvPr>
        </p:nvPicPr>
        <p:blipFill>
          <a:blip r:embed="rId6">
            <a:extLst>
              <a:ext uri="{28A0092B-C50C-407E-A947-70E740481C1C}">
                <a14:useLocalDpi xmlns:a14="http://schemas.microsoft.com/office/drawing/2010/main" val="0"/>
              </a:ext>
            </a:extLst>
          </a:blip>
          <a:stretch>
            <a:fillRect/>
          </a:stretch>
        </p:blipFill>
        <p:spPr>
          <a:xfrm>
            <a:off x="6362700" y="2788745"/>
            <a:ext cx="3454400" cy="1943100"/>
          </a:xfrm>
        </p:spPr>
      </p:pic>
      <p:sp>
        <p:nvSpPr>
          <p:cNvPr id="9" name="Espace réservé du numéro de diapositive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smtClean="0"/>
              <a:pPr algn="l" rtl="0"/>
              <a:t>8</a:t>
            </a:fld>
            <a:endParaRPr lang="fr-FR"/>
          </a:p>
        </p:txBody>
      </p:sp>
      <p:sp>
        <p:nvSpPr>
          <p:cNvPr id="7" name="Espace réservé de la date 3">
            <a:extLst>
              <a:ext uri="{FF2B5EF4-FFF2-40B4-BE49-F238E27FC236}">
                <a16:creationId xmlns:a16="http://schemas.microsoft.com/office/drawing/2014/main" id="{44A89CA1-CDED-BFBE-7814-F487DD05520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0" name="Espace réservé du pied de page 4">
            <a:extLst>
              <a:ext uri="{FF2B5EF4-FFF2-40B4-BE49-F238E27FC236}">
                <a16:creationId xmlns:a16="http://schemas.microsoft.com/office/drawing/2014/main" id="{7808964C-B034-33C1-8349-F38489CEB1FA}"/>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1" name="Graphique 10">
            <a:extLst>
              <a:ext uri="{FF2B5EF4-FFF2-40B4-BE49-F238E27FC236}">
                <a16:creationId xmlns:a16="http://schemas.microsoft.com/office/drawing/2014/main" id="{B1AF94E2-BAA3-DFC9-62B1-6AF872A790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80948" y="6164415"/>
            <a:ext cx="1438337" cy="415456"/>
          </a:xfrm>
          <a:prstGeom prst="rect">
            <a:avLst/>
          </a:prstGeom>
        </p:spPr>
      </p:pic>
      <p:sp>
        <p:nvSpPr>
          <p:cNvPr id="12" name="Espace réservé du pied de page 4">
            <a:extLst>
              <a:ext uri="{FF2B5EF4-FFF2-40B4-BE49-F238E27FC236}">
                <a16:creationId xmlns:a16="http://schemas.microsoft.com/office/drawing/2014/main" id="{4B6B0EBB-E115-5A5B-D3B9-09F0B8427293}"/>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spTree>
    <p:extLst>
      <p:ext uri="{BB962C8B-B14F-4D97-AF65-F5344CB8AC3E}">
        <p14:creationId xmlns:p14="http://schemas.microsoft.com/office/powerpoint/2010/main" val="76767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9C6B3-4280-B830-2D6C-CD055C1F1B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1C9BAE-0C05-9FB1-BE7D-3515F5596F2C}"/>
              </a:ext>
            </a:extLst>
          </p:cNvPr>
          <p:cNvSpPr>
            <a:spLocks noGrp="1"/>
          </p:cNvSpPr>
          <p:nvPr>
            <p:ph type="title"/>
          </p:nvPr>
        </p:nvSpPr>
        <p:spPr>
          <a:xfrm>
            <a:off x="964023" y="879063"/>
            <a:ext cx="10668653" cy="610863"/>
          </a:xfrm>
        </p:spPr>
        <p:txBody>
          <a:bodyPr rtlCol="0">
            <a:normAutofit fontScale="90000"/>
          </a:bodyPr>
          <a:lstStyle/>
          <a:p>
            <a:pPr rtl="0"/>
            <a:r>
              <a:rPr lang="fr-FR" dirty="0"/>
              <a:t>Vivre Ensemble: mettre en lien les habitants</a:t>
            </a:r>
          </a:p>
        </p:txBody>
      </p:sp>
      <p:sp>
        <p:nvSpPr>
          <p:cNvPr id="3" name="Espace réservé au texte 2">
            <a:extLst>
              <a:ext uri="{FF2B5EF4-FFF2-40B4-BE49-F238E27FC236}">
                <a16:creationId xmlns:a16="http://schemas.microsoft.com/office/drawing/2014/main" id="{072B22B7-2A81-940C-EFEF-29254B840237}"/>
              </a:ext>
            </a:extLst>
          </p:cNvPr>
          <p:cNvSpPr>
            <a:spLocks noGrp="1"/>
          </p:cNvSpPr>
          <p:nvPr>
            <p:ph type="body" idx="1"/>
          </p:nvPr>
        </p:nvSpPr>
        <p:spPr/>
        <p:txBody>
          <a:bodyPr rtlCol="0"/>
          <a:lstStyle/>
          <a:p>
            <a:pPr rtl="0"/>
            <a:r>
              <a:rPr lang="fr-FR" dirty="0"/>
              <a:t>Organiser et participer à des temps forts</a:t>
            </a:r>
          </a:p>
        </p:txBody>
      </p:sp>
      <p:sp>
        <p:nvSpPr>
          <p:cNvPr id="4" name="Espace réservé du texte 3">
            <a:extLst>
              <a:ext uri="{FF2B5EF4-FFF2-40B4-BE49-F238E27FC236}">
                <a16:creationId xmlns:a16="http://schemas.microsoft.com/office/drawing/2014/main" id="{220E1389-F341-88E0-2C40-1C24746EFE85}"/>
              </a:ext>
            </a:extLst>
          </p:cNvPr>
          <p:cNvSpPr>
            <a:spLocks noGrp="1"/>
          </p:cNvSpPr>
          <p:nvPr>
            <p:ph type="body" idx="10"/>
          </p:nvPr>
        </p:nvSpPr>
        <p:spPr/>
        <p:txBody>
          <a:bodyPr rtlCol="0"/>
          <a:lstStyle/>
          <a:p>
            <a:pPr rtl="0"/>
            <a:r>
              <a:rPr lang="fr-FR" dirty="0"/>
              <a:t>Thé-Cafés et repas solidaires</a:t>
            </a:r>
          </a:p>
        </p:txBody>
      </p:sp>
      <p:sp>
        <p:nvSpPr>
          <p:cNvPr id="9" name="Espace réservé du numéro de diapositive 8">
            <a:extLst>
              <a:ext uri="{FF2B5EF4-FFF2-40B4-BE49-F238E27FC236}">
                <a16:creationId xmlns:a16="http://schemas.microsoft.com/office/drawing/2014/main" id="{66A62EED-8E78-722F-B87D-1AF1E8985ACB}"/>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fr-FR" smtClean="0"/>
              <a:pPr algn="l" rtl="0"/>
              <a:t>9</a:t>
            </a:fld>
            <a:endParaRPr lang="fr-FR"/>
          </a:p>
        </p:txBody>
      </p:sp>
      <p:sp>
        <p:nvSpPr>
          <p:cNvPr id="7" name="Espace réservé de la date 3">
            <a:extLst>
              <a:ext uri="{FF2B5EF4-FFF2-40B4-BE49-F238E27FC236}">
                <a16:creationId xmlns:a16="http://schemas.microsoft.com/office/drawing/2014/main" id="{E591CF0A-1A3A-8158-D2DB-CFE80B942CBA}"/>
              </a:ext>
            </a:extLst>
          </p:cNvPr>
          <p:cNvSpPr txBox="1">
            <a:spLocks/>
          </p:cNvSpPr>
          <p:nvPr/>
        </p:nvSpPr>
        <p:spPr>
          <a:xfrm>
            <a:off x="2933126" y="6332220"/>
            <a:ext cx="1313180" cy="24765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1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09 février 2024</a:t>
            </a:r>
            <a:endParaRPr lang="fr-FR" dirty="0"/>
          </a:p>
        </p:txBody>
      </p:sp>
      <p:sp>
        <p:nvSpPr>
          <p:cNvPr id="10" name="Espace réservé du pied de page 4">
            <a:extLst>
              <a:ext uri="{FF2B5EF4-FFF2-40B4-BE49-F238E27FC236}">
                <a16:creationId xmlns:a16="http://schemas.microsoft.com/office/drawing/2014/main" id="{380A5A6D-B98E-1655-CC61-7EAB3CF16EC9}"/>
              </a:ext>
            </a:extLst>
          </p:cNvPr>
          <p:cNvSpPr txBox="1">
            <a:spLocks/>
          </p:cNvSpPr>
          <p:nvPr/>
        </p:nvSpPr>
        <p:spPr>
          <a:xfrm>
            <a:off x="1494789" y="6332220"/>
            <a:ext cx="143833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Assemblée Générale</a:t>
            </a:r>
          </a:p>
        </p:txBody>
      </p:sp>
      <p:pic>
        <p:nvPicPr>
          <p:cNvPr id="11" name="Graphique 10">
            <a:extLst>
              <a:ext uri="{FF2B5EF4-FFF2-40B4-BE49-F238E27FC236}">
                <a16:creationId xmlns:a16="http://schemas.microsoft.com/office/drawing/2014/main" id="{34764168-737F-B858-2443-1120B99D83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0948" y="6164415"/>
            <a:ext cx="1438337" cy="415456"/>
          </a:xfrm>
          <a:prstGeom prst="rect">
            <a:avLst/>
          </a:prstGeom>
        </p:spPr>
      </p:pic>
      <p:sp>
        <p:nvSpPr>
          <p:cNvPr id="12" name="Espace réservé du pied de page 4">
            <a:extLst>
              <a:ext uri="{FF2B5EF4-FFF2-40B4-BE49-F238E27FC236}">
                <a16:creationId xmlns:a16="http://schemas.microsoft.com/office/drawing/2014/main" id="{9995581A-39B3-B116-A2E9-F0C79319FEB9}"/>
              </a:ext>
            </a:extLst>
          </p:cNvPr>
          <p:cNvSpPr txBox="1">
            <a:spLocks/>
          </p:cNvSpPr>
          <p:nvPr/>
        </p:nvSpPr>
        <p:spPr>
          <a:xfrm>
            <a:off x="7522590" y="6332220"/>
            <a:ext cx="2546627" cy="247651"/>
          </a:xfrm>
          <a:prstGeom prst="rect">
            <a:avLst/>
          </a:prstGeom>
        </p:spPr>
        <p:txBody>
          <a:bodyPr vert="horz" lIns="0" tIns="0" rIns="0" bIns="0" rtlCol="0" anchor="t" anchorCtr="0"/>
          <a:lstStyle>
            <a:defPPr rtl="0">
              <a:defRPr lang="fr-fr"/>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dirty="0"/>
              <a:t>Les actions de la Loco selon les 3 axes</a:t>
            </a:r>
          </a:p>
        </p:txBody>
      </p:sp>
      <p:pic>
        <p:nvPicPr>
          <p:cNvPr id="13" name="Espace réservé du contenu 12">
            <a:hlinkClick r:id="rId5"/>
            <a:extLst>
              <a:ext uri="{FF2B5EF4-FFF2-40B4-BE49-F238E27FC236}">
                <a16:creationId xmlns:a16="http://schemas.microsoft.com/office/drawing/2014/main" id="{F3A92B48-365B-4496-7865-8471626E5AF7}"/>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64023" y="2788745"/>
            <a:ext cx="3454400" cy="1943100"/>
          </a:xfrm>
        </p:spPr>
      </p:pic>
      <p:pic>
        <p:nvPicPr>
          <p:cNvPr id="19" name="Espace réservé du contenu 18">
            <a:hlinkClick r:id="rId7"/>
            <a:extLst>
              <a:ext uri="{FF2B5EF4-FFF2-40B4-BE49-F238E27FC236}">
                <a16:creationId xmlns:a16="http://schemas.microsoft.com/office/drawing/2014/main" id="{5363AAA1-D395-C772-B01B-70D5753B7DC5}"/>
              </a:ext>
            </a:extLst>
          </p:cNvPr>
          <p:cNvPicPr>
            <a:picLocks noGrp="1" noChangeAspect="1"/>
          </p:cNvPicPr>
          <p:nvPr>
            <p:ph sz="half" idx="13"/>
          </p:nvPr>
        </p:nvPicPr>
        <p:blipFill>
          <a:blip r:embed="rId8">
            <a:extLst>
              <a:ext uri="{28A0092B-C50C-407E-A947-70E740481C1C}">
                <a14:useLocalDpi xmlns:a14="http://schemas.microsoft.com/office/drawing/2010/main" val="0"/>
              </a:ext>
            </a:extLst>
          </a:blip>
          <a:stretch>
            <a:fillRect/>
          </a:stretch>
        </p:blipFill>
        <p:spPr>
          <a:xfrm>
            <a:off x="6362700" y="2798763"/>
            <a:ext cx="3454400" cy="1943100"/>
          </a:xfrm>
        </p:spPr>
      </p:pic>
    </p:spTree>
    <p:extLst>
      <p:ext uri="{BB962C8B-B14F-4D97-AF65-F5344CB8AC3E}">
        <p14:creationId xmlns:p14="http://schemas.microsoft.com/office/powerpoint/2010/main" val="1244933381"/>
      </p:ext>
    </p:extLst>
  </p:cSld>
  <p:clrMapOvr>
    <a:masterClrMapping/>
  </p:clrMapOvr>
</p:sld>
</file>

<file path=ppt/theme/theme1.xml><?xml version="1.0" encoding="utf-8"?>
<a:theme xmlns:a="http://schemas.openxmlformats.org/drawingml/2006/main" name="Personnalisé">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MW_JS_SL_v2" id="{26A8DC41-7521-4E8A-BB40-82DDDF6580CB}" vid="{96196EC2-C392-482E-BF29-9BD12A62668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8E66C-AC30-44BA-8882-3290DF968F1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1446DA3-37A7-4516-A4F6-8B99D0D312BF}">
  <ds:schemaRefs>
    <ds:schemaRef ds:uri="http://schemas.microsoft.com/sharepoint/v3/contenttype/forms"/>
  </ds:schemaRefs>
</ds:datastoreItem>
</file>

<file path=customXml/itemProps3.xml><?xml version="1.0" encoding="utf-8"?>
<ds:datastoreItem xmlns:ds="http://schemas.openxmlformats.org/officeDocument/2006/customXml" ds:itemID="{A3804F14-618B-48E0-A956-DD76B6099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907</Words>
  <Application>Microsoft Office PowerPoint</Application>
  <PresentationFormat>Grand écran</PresentationFormat>
  <Paragraphs>175</Paragraphs>
  <Slides>19</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Franklin Gothic Book</vt:lpstr>
      <vt:lpstr>Franklin Gothic Demi</vt:lpstr>
      <vt:lpstr>Wingdings</vt:lpstr>
      <vt:lpstr>Personnalisé</vt:lpstr>
      <vt:lpstr>Assemblée Générale</vt:lpstr>
      <vt:lpstr>Ordre du jour</vt:lpstr>
      <vt:lpstr>Introduction</vt:lpstr>
      <vt:lpstr>Bilan des activités</vt:lpstr>
      <vt:lpstr>Les actions de la Loco selon les 3 axes:</vt:lpstr>
      <vt:lpstr>La citoyenneté : permettre aux habitants de devenir des citoyens actifs</vt:lpstr>
      <vt:lpstr>La citoyenneté : permettre aux habitants de devenir des citoyens actifs</vt:lpstr>
      <vt:lpstr>Vivre Ensemble: mettre en lien les habitants</vt:lpstr>
      <vt:lpstr>Vivre Ensemble: mettre en lien les habitants</vt:lpstr>
      <vt:lpstr>Être des acteurs de l’accès aux droits des habitants</vt:lpstr>
      <vt:lpstr>Être des acteurs de l’accès aux droits des habitants</vt:lpstr>
      <vt:lpstr>Bilan financier</vt:lpstr>
      <vt:lpstr>Bilan financier</vt:lpstr>
      <vt:lpstr>Citation Phasellus ullamcorper ipsum rutrum nunc. Vestibulum dapibus nunc ac augue. Donec elit libero, sodales nec, volutpat a, suscipit non, turpis. </vt:lpstr>
      <vt:lpstr>Le Conseil d’Administration</vt:lpstr>
      <vt:lpstr>Chronologie</vt:lpstr>
      <vt:lpstr>Récapitulatif</vt:lpstr>
      <vt:lpstr>Merci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2020-10-14T20:04:43Z</dcterms:created>
  <dcterms:modified xsi:type="dcterms:W3CDTF">2024-02-08T19:41:48Z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